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92" r:id="rId5"/>
    <p:sldId id="296" r:id="rId6"/>
    <p:sldId id="339" r:id="rId7"/>
    <p:sldId id="342" r:id="rId8"/>
    <p:sldId id="341" r:id="rId9"/>
    <p:sldId id="343" r:id="rId10"/>
    <p:sldId id="344" r:id="rId11"/>
    <p:sldId id="345" r:id="rId12"/>
    <p:sldId id="350" r:id="rId13"/>
    <p:sldId id="351" r:id="rId14"/>
    <p:sldId id="329" r:id="rId15"/>
  </p:sldIdLst>
  <p:sldSz cx="14630400" cy="822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t8FzYP3mSW2obzFDKecyNRL//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4DD295-485A-5C8C-C5CB-F919CF6626D7}" name="Davis, Marcella" initials="DM" userId="S::marcella.davis@Vyaire.Com::262e155b-1fb7-4b8e-a271-eb8a8433e7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F6C"/>
    <a:srgbClr val="1F1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41E120-B410-4F24-8584-A7FE96D67CB5}">
  <a:tblStyle styleId="{6241E120-B410-4F24-8584-A7FE96D67CB5}"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1V>
    <a:band2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4"/>
          </a:solidFill>
        </a:fill>
      </a:tcStyle>
    </a:firstRow>
    <a:neCell>
      <a:tcTxStyle/>
      <a:tcStyle>
        <a:tcBdr/>
      </a:tcStyle>
    </a:neCell>
    <a:nwCell>
      <a:tcTxStyle/>
      <a:tcStyle>
        <a:tcBdr/>
      </a:tcStyle>
    </a:nwCell>
  </a:tblStyle>
  <a:tblStyle styleId="{05B9B720-7000-48BC-94D8-E491F962F4C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A"/>
          </a:solidFill>
        </a:fill>
      </a:tcStyle>
    </a:wholeTbl>
    <a:band1H>
      <a:tcTxStyle/>
      <a:tcStyle>
        <a:tcBdr/>
        <a:fill>
          <a:solidFill>
            <a:srgbClr val="D2D2D3"/>
          </a:solidFill>
        </a:fill>
      </a:tcStyle>
    </a:band1H>
    <a:band2H>
      <a:tcTxStyle/>
      <a:tcStyle>
        <a:tcBdr/>
      </a:tcStyle>
    </a:band2H>
    <a:band1V>
      <a:tcTxStyle/>
      <a:tcStyle>
        <a:tcBdr/>
        <a:fill>
          <a:solidFill>
            <a:srgbClr val="D2D2D3"/>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412692B-1159-4AD2-B6C6-219829DA5D30}"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4" autoAdjust="0"/>
    <p:restoredTop sz="94675"/>
  </p:normalViewPr>
  <p:slideViewPr>
    <p:cSldViewPr snapToGrid="0">
      <p:cViewPr varScale="1">
        <p:scale>
          <a:sx n="104" d="100"/>
          <a:sy n="104" d="100"/>
        </p:scale>
        <p:origin x="138" y="126"/>
      </p:cViewPr>
      <p:guideLst>
        <p:guide orient="horz" pos="2592"/>
        <p:guide pos="4608"/>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33" Type="http://customschemas.google.com/relationships/presentationmetadata" Target="meta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Slide" preserve="1" userDrawn="1">
  <p:cSld name="Dos and Donts">
    <p:spTree>
      <p:nvGrpSpPr>
        <p:cNvPr id="1" name="Shape 230"/>
        <p:cNvGrpSpPr/>
        <p:nvPr/>
      </p:nvGrpSpPr>
      <p:grpSpPr>
        <a:xfrm>
          <a:off x="0" y="0"/>
          <a:ext cx="0" cy="0"/>
          <a:chOff x="0" y="0"/>
          <a:chExt cx="0" cy="0"/>
        </a:xfrm>
      </p:grpSpPr>
      <p:sp>
        <p:nvSpPr>
          <p:cNvPr id="231" name="Google Shape;231;p35"/>
          <p:cNvSpPr txBox="1">
            <a:spLocks noGrp="1"/>
          </p:cNvSpPr>
          <p:nvPr>
            <p:ph type="title" hasCustomPrompt="1"/>
          </p:nvPr>
        </p:nvSpPr>
        <p:spPr>
          <a:xfrm>
            <a:off x="566399" y="438174"/>
            <a:ext cx="13133542"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PPT TEMPLATE DO’S &amp; DON’TS</a:t>
            </a:r>
            <a:endParaRPr dirty="0"/>
          </a:p>
        </p:txBody>
      </p:sp>
      <p:graphicFrame>
        <p:nvGraphicFramePr>
          <p:cNvPr id="3" name="Table 3">
            <a:extLst>
              <a:ext uri="{FF2B5EF4-FFF2-40B4-BE49-F238E27FC236}">
                <a16:creationId xmlns:a16="http://schemas.microsoft.com/office/drawing/2014/main" id="{EAAB7FA3-9676-974C-AA25-E340E2336616}"/>
              </a:ext>
            </a:extLst>
          </p:cNvPr>
          <p:cNvGraphicFramePr>
            <a:graphicFrameLocks noGrp="1"/>
          </p:cNvGraphicFramePr>
          <p:nvPr userDrawn="1">
            <p:extLst>
              <p:ext uri="{D42A27DB-BD31-4B8C-83A1-F6EECF244321}">
                <p14:modId xmlns:p14="http://schemas.microsoft.com/office/powerpoint/2010/main" val="4063432735"/>
              </p:ext>
            </p:extLst>
          </p:nvPr>
        </p:nvGraphicFramePr>
        <p:xfrm>
          <a:off x="566398" y="1298315"/>
          <a:ext cx="13133542" cy="5772075"/>
        </p:xfrm>
        <a:graphic>
          <a:graphicData uri="http://schemas.openxmlformats.org/drawingml/2006/table">
            <a:tbl>
              <a:tblPr firstRow="1" bandRow="1">
                <a:tableStyleId>{6241E120-B410-4F24-8584-A7FE96D67CB5}</a:tableStyleId>
              </a:tblPr>
              <a:tblGrid>
                <a:gridCol w="6566771">
                  <a:extLst>
                    <a:ext uri="{9D8B030D-6E8A-4147-A177-3AD203B41FA5}">
                      <a16:colId xmlns:a16="http://schemas.microsoft.com/office/drawing/2014/main" val="2161270691"/>
                    </a:ext>
                  </a:extLst>
                </a:gridCol>
                <a:gridCol w="6566771">
                  <a:extLst>
                    <a:ext uri="{9D8B030D-6E8A-4147-A177-3AD203B41FA5}">
                      <a16:colId xmlns:a16="http://schemas.microsoft.com/office/drawing/2014/main" val="355741433"/>
                    </a:ext>
                  </a:extLst>
                </a:gridCol>
              </a:tblGrid>
              <a:tr h="563103">
                <a:tc>
                  <a:txBody>
                    <a:bodyPr/>
                    <a:lstStyle/>
                    <a:p>
                      <a:r>
                        <a:rPr lang="en-US" sz="3200" dirty="0">
                          <a:latin typeface="Calibri" panose="020F0502020204030204" pitchFamily="34" charset="0"/>
                          <a:cs typeface="Calibri" panose="020F0502020204030204" pitchFamily="34" charset="0"/>
                        </a:rPr>
                        <a:t>DO’s</a:t>
                      </a:r>
                    </a:p>
                  </a:txBody>
                  <a:tcPr>
                    <a:lnR w="12700" cap="flat" cmpd="sng" algn="ctr">
                      <a:solidFill>
                        <a:schemeClr val="accent6"/>
                      </a:solidFill>
                      <a:prstDash val="solid"/>
                      <a:round/>
                      <a:headEnd type="none" w="med" len="med"/>
                      <a:tailEnd type="none" w="med" len="med"/>
                    </a:lnR>
                  </a:tcPr>
                </a:tc>
                <a:tc>
                  <a:txBody>
                    <a:bodyPr/>
                    <a:lstStyle/>
                    <a:p>
                      <a:r>
                        <a:rPr lang="en-US" sz="3200" dirty="0"/>
                        <a:t>DON’T</a:t>
                      </a: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449567333"/>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Only use Calibri font</a:t>
                      </a:r>
                    </a:p>
                  </a:txBody>
                  <a:tcPr anchor="ctr">
                    <a:lnR w="12700" cap="flat" cmpd="sng" algn="ctr">
                      <a:solidFill>
                        <a:schemeClr val="accent6"/>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EVER use gray font as it it difficult for your viewers to read </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450358952"/>
                  </a:ext>
                </a:extLst>
              </a:tr>
              <a:tr h="211617">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Only use the  “Theme Colors” shown at the TOP of the color palette (not “Standard Colors”).  Pictured below is the Vyaire Color Palette</a:t>
                      </a:r>
                    </a:p>
                    <a:p>
                      <a:pPr marL="285750" indent="-285750">
                        <a:buFont typeface="Arial" panose="020B0604020202020204" pitchFamily="34" charset="0"/>
                        <a:buChar char="•"/>
                      </a:pPr>
                      <a:endParaRPr lang="en-US" sz="1600" dirty="0">
                        <a:solidFill>
                          <a:schemeClr val="accent6"/>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accent6"/>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accent6"/>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accent6"/>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600" dirty="0">
                        <a:solidFill>
                          <a:schemeClr val="accent6"/>
                        </a:solidFill>
                        <a:latin typeface="Calibri" panose="020F0502020204030204" pitchFamily="34" charset="0"/>
                        <a:cs typeface="Calibri" panose="020F0502020204030204" pitchFamily="34" charset="0"/>
                      </a:endParaRPr>
                    </a:p>
                  </a:txBody>
                  <a:tcPr anchor="ctr">
                    <a:lnR w="12700" cap="flat" cmpd="sng" algn="ctr">
                      <a:solidFill>
                        <a:schemeClr val="accent6"/>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Use the Vyaire reds for titles, sub-titles or headlines </a:t>
                      </a:r>
                    </a:p>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Use the Vyaire reds on any dark or colored</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626124589"/>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Only use Vyaire dark blue (last blue on the right – Indigo, Accent 6) for primary body copy and headlines/titles</a:t>
                      </a:r>
                    </a:p>
                  </a:txBody>
                  <a:tcPr anchor="ctr">
                    <a:lnR w="12700" cap="flat" cmpd="sng" algn="ctr">
                      <a:solidFill>
                        <a:schemeClr val="accent6"/>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Delete slides from the Slide Master </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236573266"/>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Choose the slides that align with your presentation content</a:t>
                      </a:r>
                    </a:p>
                  </a:txBody>
                  <a:tcPr anchor="ctr">
                    <a:lnR w="12700" cap="flat" cmpd="sng" algn="ctr">
                      <a:solidFill>
                        <a:schemeClr val="accent6"/>
                      </a:solidFill>
                      <a:prstDash val="solid"/>
                      <a:round/>
                      <a:headEnd type="none" w="med" len="med"/>
                      <a:tailEnd type="none" w="med" len="med"/>
                    </a:lnR>
                  </a:tcPr>
                </a:tc>
                <a:tc>
                  <a:txBody>
                    <a:bodyPr/>
                    <a:lstStyle/>
                    <a:p>
                      <a:endParaRPr lang="en-US" sz="1600" dirty="0">
                        <a:solidFill>
                          <a:schemeClr val="accent6"/>
                        </a:solidFill>
                        <a:latin typeface="Calibri" panose="020F0502020204030204" pitchFamily="34" charset="0"/>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526690"/>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Use the slide outline to help organize your presentation </a:t>
                      </a:r>
                    </a:p>
                  </a:txBody>
                  <a:tcPr anchor="ctr">
                    <a:lnR w="12700" cap="flat" cmpd="sng" algn="ctr">
                      <a:solidFill>
                        <a:schemeClr val="accent6"/>
                      </a:solidFill>
                      <a:prstDash val="solid"/>
                      <a:round/>
                      <a:headEnd type="none" w="med" len="med"/>
                      <a:tailEnd type="none" w="med" len="med"/>
                    </a:lnR>
                  </a:tcPr>
                </a:tc>
                <a:tc>
                  <a:txBody>
                    <a:bodyPr/>
                    <a:lstStyle/>
                    <a:p>
                      <a:endParaRPr lang="en-US" sz="1600" dirty="0">
                        <a:solidFill>
                          <a:schemeClr val="accent6"/>
                        </a:solidFill>
                        <a:latin typeface="Calibri" panose="020F0502020204030204" pitchFamily="34" charset="0"/>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81890488"/>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Add a footer using Calibri 10pt font if necessary </a:t>
                      </a:r>
                    </a:p>
                  </a:txBody>
                  <a:tcPr anchor="ctr">
                    <a:lnR w="12700" cap="flat" cmpd="sng" algn="ctr">
                      <a:solidFill>
                        <a:schemeClr val="accent6"/>
                      </a:solidFill>
                      <a:prstDash val="solid"/>
                      <a:round/>
                      <a:headEnd type="none" w="med" len="med"/>
                      <a:tailEnd type="none" w="med" len="med"/>
                    </a:lnR>
                  </a:tcPr>
                </a:tc>
                <a:tc>
                  <a:txBody>
                    <a:bodyPr/>
                    <a:lstStyle/>
                    <a:p>
                      <a:endParaRPr lang="en-US" sz="1600" dirty="0">
                        <a:solidFill>
                          <a:schemeClr val="accent6"/>
                        </a:solidFill>
                        <a:latin typeface="Calibri" panose="020F0502020204030204" pitchFamily="34" charset="0"/>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140425542"/>
                  </a:ext>
                </a:extLst>
              </a:tr>
              <a:tr h="563103">
                <a:tc>
                  <a:txBody>
                    <a:bodyPr/>
                    <a:lstStyle/>
                    <a:p>
                      <a:pPr marL="285750" indent="-285750">
                        <a:buFont typeface="Arial" panose="020B0604020202020204" pitchFamily="34" charset="0"/>
                        <a:buChar char="•"/>
                      </a:pPr>
                      <a:r>
                        <a:rPr lang="en-US" sz="1600" dirty="0">
                          <a:solidFill>
                            <a:schemeClr val="accent6"/>
                          </a:solidFill>
                          <a:latin typeface="Calibri" panose="020F0502020204030204" pitchFamily="34" charset="0"/>
                          <a:cs typeface="Calibri" panose="020F0502020204030204" pitchFamily="34" charset="0"/>
                        </a:rPr>
                        <a:t>Change the font to Calibri, Indigo Accent 6 when inserting a table </a:t>
                      </a:r>
                    </a:p>
                  </a:txBody>
                  <a:tcPr anchor="ctr">
                    <a:lnR w="12700" cap="flat" cmpd="sng" algn="ctr">
                      <a:solidFill>
                        <a:schemeClr val="accent6"/>
                      </a:solidFill>
                      <a:prstDash val="solid"/>
                      <a:round/>
                      <a:headEnd type="none" w="med" len="med"/>
                      <a:tailEnd type="none" w="med" len="med"/>
                    </a:lnR>
                  </a:tcPr>
                </a:tc>
                <a:tc>
                  <a:txBody>
                    <a:bodyPr/>
                    <a:lstStyle/>
                    <a:p>
                      <a:endParaRPr lang="en-US" sz="1600" dirty="0">
                        <a:solidFill>
                          <a:schemeClr val="accent6"/>
                        </a:solidFill>
                        <a:latin typeface="Calibri" panose="020F0502020204030204" pitchFamily="34" charset="0"/>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629874090"/>
                  </a:ext>
                </a:extLst>
              </a:tr>
            </a:tbl>
          </a:graphicData>
        </a:graphic>
      </p:graphicFrame>
      <p:pic>
        <p:nvPicPr>
          <p:cNvPr id="5" name="Picture 4" descr="Graphical user interface&#10;&#10;Description automatically generated with medium confidence">
            <a:extLst>
              <a:ext uri="{FF2B5EF4-FFF2-40B4-BE49-F238E27FC236}">
                <a16:creationId xmlns:a16="http://schemas.microsoft.com/office/drawing/2014/main" id="{EA887BFB-8CD1-9947-92E9-3A8ED6A5D9FD}"/>
              </a:ext>
            </a:extLst>
          </p:cNvPr>
          <p:cNvPicPr>
            <a:picLocks noChangeAspect="1"/>
          </p:cNvPicPr>
          <p:nvPr userDrawn="1"/>
        </p:nvPicPr>
        <p:blipFill>
          <a:blip r:embed="rId2"/>
          <a:stretch>
            <a:fillRect/>
          </a:stretch>
        </p:blipFill>
        <p:spPr>
          <a:xfrm>
            <a:off x="2138289" y="3068827"/>
            <a:ext cx="2582649" cy="1045973"/>
          </a:xfrm>
          <a:prstGeom prst="rect">
            <a:avLst/>
          </a:prstGeom>
          <a:effectLst>
            <a:glow rad="63500">
              <a:schemeClr val="accent3">
                <a:satMod val="175000"/>
                <a:alpha val="40000"/>
              </a:schemeClr>
            </a:glow>
          </a:effectLst>
        </p:spPr>
      </p:pic>
      <p:sp>
        <p:nvSpPr>
          <p:cNvPr id="7" name="Google Shape;231;p35">
            <a:extLst>
              <a:ext uri="{FF2B5EF4-FFF2-40B4-BE49-F238E27FC236}">
                <a16:creationId xmlns:a16="http://schemas.microsoft.com/office/drawing/2014/main" id="{E9D7AF3D-2098-7449-9E16-FE8DC787E305}"/>
              </a:ext>
            </a:extLst>
          </p:cNvPr>
          <p:cNvSpPr txBox="1">
            <a:spLocks/>
          </p:cNvSpPr>
          <p:nvPr userDrawn="1"/>
        </p:nvSpPr>
        <p:spPr>
          <a:xfrm>
            <a:off x="566399" y="7262348"/>
            <a:ext cx="13133542" cy="43815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A0029"/>
              </a:buClr>
              <a:buSzPts val="3600"/>
              <a:buFont typeface="Calibri"/>
              <a:buNone/>
              <a:defRPr sz="3600" b="1" i="0" u="none" strike="noStrike" cap="none">
                <a:solidFill>
                  <a:schemeClr val="accent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i="1" dirty="0">
                <a:solidFill>
                  <a:schemeClr val="accent2"/>
                </a:solidFill>
              </a:rPr>
              <a:t>This slide is not for presentation purposes</a:t>
            </a:r>
          </a:p>
        </p:txBody>
      </p:sp>
      <p:sp>
        <p:nvSpPr>
          <p:cNvPr id="2" name="TextBox 1">
            <a:extLst>
              <a:ext uri="{FF2B5EF4-FFF2-40B4-BE49-F238E27FC236}">
                <a16:creationId xmlns:a16="http://schemas.microsoft.com/office/drawing/2014/main" id="{8A1CA7B2-2A0E-8F3C-A74D-82F52BA4399C}"/>
              </a:ext>
            </a:extLst>
          </p:cNvPr>
          <p:cNvSpPr txBox="1"/>
          <p:nvPr userDrawn="1"/>
        </p:nvSpPr>
        <p:spPr>
          <a:xfrm>
            <a:off x="8518651" y="444086"/>
            <a:ext cx="4532332" cy="584775"/>
          </a:xfrm>
          <a:prstGeom prst="rect">
            <a:avLst/>
          </a:prstGeom>
          <a:noFill/>
        </p:spPr>
        <p:txBody>
          <a:bodyPr wrap="square" rtlCol="0">
            <a:spAutoFit/>
          </a:bodyPr>
          <a:lstStyle/>
          <a:p>
            <a:pPr algn="l"/>
            <a:r>
              <a:rPr lang="en-US" sz="1600" b="1" dirty="0">
                <a:solidFill>
                  <a:schemeClr val="accent2"/>
                </a:solidFill>
                <a:latin typeface="Calibri" panose="020F0502020204030204" pitchFamily="34" charset="0"/>
                <a:cs typeface="Calibri" panose="020F0502020204030204" pitchFamily="34" charset="0"/>
              </a:rPr>
              <a:t>Download these slides to use this template. </a:t>
            </a:r>
          </a:p>
          <a:p>
            <a:pPr algn="l"/>
            <a:r>
              <a:rPr lang="en-US" sz="1600" b="1" dirty="0">
                <a:solidFill>
                  <a:schemeClr val="accent2"/>
                </a:solidFill>
                <a:latin typeface="Calibri" panose="020F0502020204030204" pitchFamily="34" charset="0"/>
                <a:cs typeface="Calibri" panose="020F0502020204030204" pitchFamily="34" charset="0"/>
              </a:rPr>
              <a:t>Please </a:t>
            </a:r>
            <a:r>
              <a:rPr lang="en-US" sz="1600" b="1" u="sng" dirty="0">
                <a:solidFill>
                  <a:schemeClr val="accent2"/>
                </a:solidFill>
                <a:latin typeface="Calibri" panose="020F0502020204030204" pitchFamily="34" charset="0"/>
                <a:cs typeface="Calibri" panose="020F0502020204030204" pitchFamily="34" charset="0"/>
              </a:rPr>
              <a:t>do not</a:t>
            </a:r>
            <a:r>
              <a:rPr lang="en-US" sz="1600" b="1" u="none" dirty="0">
                <a:solidFill>
                  <a:schemeClr val="accent2"/>
                </a:solidFill>
                <a:latin typeface="Calibri" panose="020F0502020204030204" pitchFamily="34" charset="0"/>
                <a:cs typeface="Calibri" panose="020F0502020204030204" pitchFamily="34" charset="0"/>
              </a:rPr>
              <a:t> </a:t>
            </a:r>
            <a:r>
              <a:rPr lang="en-US" sz="1600" b="1" dirty="0">
                <a:solidFill>
                  <a:schemeClr val="accent2"/>
                </a:solidFill>
                <a:latin typeface="Calibri" panose="020F0502020204030204" pitchFamily="34" charset="0"/>
                <a:cs typeface="Calibri" panose="020F0502020204030204" pitchFamily="34" charset="0"/>
              </a:rPr>
              <a:t>make edits to this SharePoint file.</a:t>
            </a:r>
          </a:p>
        </p:txBody>
      </p:sp>
    </p:spTree>
    <p:extLst>
      <p:ext uri="{BB962C8B-B14F-4D97-AF65-F5344CB8AC3E}">
        <p14:creationId xmlns:p14="http://schemas.microsoft.com/office/powerpoint/2010/main" val="182592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spital image">
    <p:spTree>
      <p:nvGrpSpPr>
        <p:cNvPr id="1" name=""/>
        <p:cNvGrpSpPr/>
        <p:nvPr/>
      </p:nvGrpSpPr>
      <p:grpSpPr>
        <a:xfrm>
          <a:off x="0" y="0"/>
          <a:ext cx="0" cy="0"/>
          <a:chOff x="0" y="0"/>
          <a:chExt cx="0" cy="0"/>
        </a:xfrm>
      </p:grpSpPr>
      <p:pic>
        <p:nvPicPr>
          <p:cNvPr id="4" name="Google Shape;113;p15" descr="A picture containing indoor, floor&#10;&#10;Description automatically generated">
            <a:extLst>
              <a:ext uri="{FF2B5EF4-FFF2-40B4-BE49-F238E27FC236}">
                <a16:creationId xmlns:a16="http://schemas.microsoft.com/office/drawing/2014/main" id="{C646C828-3730-D04E-9314-0D09032F53C4}"/>
              </a:ext>
            </a:extLst>
          </p:cNvPr>
          <p:cNvPicPr preferRelativeResize="0"/>
          <p:nvPr userDrawn="1"/>
        </p:nvPicPr>
        <p:blipFill rotWithShape="1">
          <a:blip r:embed="rId2">
            <a:alphaModFix/>
          </a:blip>
          <a:srcRect/>
          <a:stretch/>
        </p:blipFill>
        <p:spPr>
          <a:xfrm>
            <a:off x="0" y="0"/>
            <a:ext cx="9709196" cy="8229600"/>
          </a:xfrm>
          <a:prstGeom prst="rect">
            <a:avLst/>
          </a:prstGeom>
          <a:noFill/>
          <a:ln>
            <a:noFill/>
          </a:ln>
        </p:spPr>
      </p:pic>
      <p:pic>
        <p:nvPicPr>
          <p:cNvPr id="5" name="Google Shape;114;p15">
            <a:extLst>
              <a:ext uri="{FF2B5EF4-FFF2-40B4-BE49-F238E27FC236}">
                <a16:creationId xmlns:a16="http://schemas.microsoft.com/office/drawing/2014/main" id="{0DD5EF07-B7B2-D444-9A90-BF2CB779C772}"/>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5054943" y="0"/>
            <a:ext cx="9563100" cy="8229600"/>
          </a:xfrm>
          <a:prstGeom prst="rect">
            <a:avLst/>
          </a:prstGeom>
          <a:noFill/>
          <a:ln>
            <a:noFill/>
          </a:ln>
        </p:spPr>
      </p:pic>
      <p:pic>
        <p:nvPicPr>
          <p:cNvPr id="7" name="Google Shape;116;p15">
            <a:extLst>
              <a:ext uri="{FF2B5EF4-FFF2-40B4-BE49-F238E27FC236}">
                <a16:creationId xmlns:a16="http://schemas.microsoft.com/office/drawing/2014/main" id="{448F98EF-399D-AF44-82AC-A842A7A4E23A}"/>
              </a:ext>
            </a:extLst>
          </p:cNvPr>
          <p:cNvPicPr preferRelativeResize="0"/>
          <p:nvPr userDrawn="1"/>
        </p:nvPicPr>
        <p:blipFill rotWithShape="1">
          <a:blip r:embed="rId4" cstate="print">
            <a:alphaModFix/>
            <a:extLst>
              <a:ext uri="{28A0092B-C50C-407E-A947-70E740481C1C}">
                <a14:useLocalDpi xmlns:a14="http://schemas.microsoft.com/office/drawing/2010/main"/>
              </a:ext>
            </a:extLst>
          </a:blip>
          <a:srcRect/>
          <a:stretch/>
        </p:blipFill>
        <p:spPr>
          <a:xfrm>
            <a:off x="12472563" y="7650946"/>
            <a:ext cx="1833902" cy="404723"/>
          </a:xfrm>
          <a:prstGeom prst="rect">
            <a:avLst/>
          </a:prstGeom>
          <a:noFill/>
          <a:ln>
            <a:noFill/>
          </a:ln>
        </p:spPr>
      </p:pic>
      <p:sp>
        <p:nvSpPr>
          <p:cNvPr id="8" name="Google Shape;117;p15">
            <a:extLst>
              <a:ext uri="{FF2B5EF4-FFF2-40B4-BE49-F238E27FC236}">
                <a16:creationId xmlns:a16="http://schemas.microsoft.com/office/drawing/2014/main" id="{DA9AA18B-340D-4242-82C1-49F680F81892}"/>
              </a:ext>
            </a:extLst>
          </p:cNvPr>
          <p:cNvSpPr txBox="1">
            <a:spLocks noGrp="1"/>
          </p:cNvSpPr>
          <p:nvPr>
            <p:ph type="title"/>
          </p:nvPr>
        </p:nvSpPr>
        <p:spPr>
          <a:xfrm>
            <a:off x="7473069" y="438174"/>
            <a:ext cx="6943096"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 name="Google Shape;118;p15">
            <a:extLst>
              <a:ext uri="{FF2B5EF4-FFF2-40B4-BE49-F238E27FC236}">
                <a16:creationId xmlns:a16="http://schemas.microsoft.com/office/drawing/2014/main" id="{6CA8495C-3D22-EC49-A12A-9940901BD188}"/>
              </a:ext>
            </a:extLst>
          </p:cNvPr>
          <p:cNvSpPr txBox="1">
            <a:spLocks noGrp="1"/>
          </p:cNvSpPr>
          <p:nvPr>
            <p:ph type="body" idx="1"/>
          </p:nvPr>
        </p:nvSpPr>
        <p:spPr>
          <a:xfrm>
            <a:off x="7473069" y="885082"/>
            <a:ext cx="6943096" cy="521207"/>
          </a:xfrm>
          <a:prstGeom prst="rect">
            <a:avLst/>
          </a:prstGeom>
          <a:noFill/>
          <a:ln>
            <a:noFill/>
          </a:ln>
        </p:spPr>
        <p:txBody>
          <a:bodyPr spcFirstLastPara="1" wrap="square" lIns="0" tIns="12700" rIns="0" bIns="0" anchor="ctr" anchorCtr="0">
            <a:noAutofit/>
          </a:bodyPr>
          <a:lstStyle>
            <a:lvl1pPr marL="0" lvl="0" indent="-228600" algn="l">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10" name="Google Shape;119;p15">
            <a:extLst>
              <a:ext uri="{FF2B5EF4-FFF2-40B4-BE49-F238E27FC236}">
                <a16:creationId xmlns:a16="http://schemas.microsoft.com/office/drawing/2014/main" id="{4520964A-B1A7-604D-9DE9-F6ADB2A6CF78}"/>
              </a:ext>
            </a:extLst>
          </p:cNvPr>
          <p:cNvSpPr txBox="1">
            <a:spLocks noGrp="1"/>
          </p:cNvSpPr>
          <p:nvPr>
            <p:ph type="body" idx="2"/>
          </p:nvPr>
        </p:nvSpPr>
        <p:spPr>
          <a:xfrm>
            <a:off x="7473407" y="1633538"/>
            <a:ext cx="6943015" cy="4562475"/>
          </a:xfrm>
          <a:prstGeom prst="rect">
            <a:avLst/>
          </a:prstGeom>
          <a:noFill/>
          <a:ln>
            <a:noFill/>
          </a:ln>
        </p:spPr>
        <p:txBody>
          <a:bodyPr spcFirstLastPara="1" wrap="square" lIns="0" tIns="12700" rIns="0" bIns="0" anchor="t" anchorCtr="0">
            <a:noAutofit/>
          </a:bodyPr>
          <a:lstStyle>
            <a:lvl1pPr marL="457200" lvl="0" indent="-228600" algn="l">
              <a:lnSpc>
                <a:spcPct val="90000"/>
              </a:lnSpc>
              <a:spcBef>
                <a:spcPts val="1600"/>
              </a:spcBef>
              <a:spcAft>
                <a:spcPts val="0"/>
              </a:spcAft>
              <a:buClr>
                <a:srgbClr val="002060"/>
              </a:buClr>
              <a:buSzPts val="2400"/>
              <a:buFont typeface="Arial"/>
              <a:buNone/>
              <a:defRPr sz="2400">
                <a:solidFill>
                  <a:schemeClr val="accent6"/>
                </a:solidFill>
              </a:defRPr>
            </a:lvl1pPr>
            <a:lvl2pPr marL="914400" lvl="1" indent="-342900" algn="l">
              <a:lnSpc>
                <a:spcPct val="90000"/>
              </a:lnSpc>
              <a:spcBef>
                <a:spcPts val="800"/>
              </a:spcBef>
              <a:spcAft>
                <a:spcPts val="0"/>
              </a:spcAft>
              <a:buClr>
                <a:srgbClr val="002060"/>
              </a:buClr>
              <a:buSzPts val="1800"/>
              <a:buChar char="•"/>
              <a:defRPr>
                <a:solidFill>
                  <a:schemeClr val="accent6"/>
                </a:solidFill>
              </a:defRPr>
            </a:lvl2pPr>
            <a:lvl3pPr marL="1371600" lvl="2" indent="-342900" algn="l">
              <a:lnSpc>
                <a:spcPct val="90000"/>
              </a:lnSpc>
              <a:spcBef>
                <a:spcPts val="800"/>
              </a:spcBef>
              <a:spcAft>
                <a:spcPts val="0"/>
              </a:spcAft>
              <a:buClr>
                <a:srgbClr val="002060"/>
              </a:buClr>
              <a:buSzPts val="1800"/>
              <a:buChar char="•"/>
              <a:defRPr sz="1600">
                <a:solidFill>
                  <a:schemeClr val="accent6"/>
                </a:solidFill>
              </a:defRPr>
            </a:lvl3pPr>
            <a:lvl4pPr marL="1828800" lvl="3" indent="-342900" algn="l">
              <a:lnSpc>
                <a:spcPct val="90000"/>
              </a:lnSpc>
              <a:spcBef>
                <a:spcPts val="800"/>
              </a:spcBef>
              <a:spcAft>
                <a:spcPts val="0"/>
              </a:spcAft>
              <a:buClr>
                <a:srgbClr val="002060"/>
              </a:buClr>
              <a:buSzPts val="1800"/>
              <a:buChar char="•"/>
              <a:defRPr sz="1400">
                <a:solidFill>
                  <a:schemeClr val="accent6"/>
                </a:solidFill>
              </a:defRPr>
            </a:lvl4pPr>
            <a:lvl5pPr marL="2286000" lvl="4" indent="-342900" algn="l">
              <a:lnSpc>
                <a:spcPct val="90000"/>
              </a:lnSpc>
              <a:spcBef>
                <a:spcPts val="800"/>
              </a:spcBef>
              <a:spcAft>
                <a:spcPts val="0"/>
              </a:spcAft>
              <a:buSzPts val="1800"/>
              <a:buChar char="•"/>
              <a:defRPr>
                <a:solidFill>
                  <a:schemeClr val="accent6"/>
                </a:solidFill>
              </a:defRPr>
            </a:lvl5pPr>
            <a:lvl6pPr marL="2743200" lvl="5" indent="-411479" algn="l">
              <a:lnSpc>
                <a:spcPct val="90000"/>
              </a:lnSpc>
              <a:spcBef>
                <a:spcPts val="800"/>
              </a:spcBef>
              <a:spcAft>
                <a:spcPts val="0"/>
              </a:spcAft>
              <a:buSzPts val="2880"/>
              <a:buChar char="•"/>
              <a:defRPr/>
            </a:lvl6pPr>
            <a:lvl7pPr marL="3200400" lvl="6" indent="-411479" algn="l">
              <a:lnSpc>
                <a:spcPct val="90000"/>
              </a:lnSpc>
              <a:spcBef>
                <a:spcPts val="800"/>
              </a:spcBef>
              <a:spcAft>
                <a:spcPts val="0"/>
              </a:spcAft>
              <a:buSzPts val="2880"/>
              <a:buChar char="•"/>
              <a:defRPr/>
            </a:lvl7pPr>
            <a:lvl8pPr marL="3657600" lvl="7" indent="-411479" algn="l">
              <a:lnSpc>
                <a:spcPct val="90000"/>
              </a:lnSpc>
              <a:spcBef>
                <a:spcPts val="800"/>
              </a:spcBef>
              <a:spcAft>
                <a:spcPts val="0"/>
              </a:spcAft>
              <a:buSzPts val="2880"/>
              <a:buChar char="•"/>
              <a:defRPr/>
            </a:lvl8pPr>
            <a:lvl9pPr marL="4114800" lvl="8" indent="-411479" algn="l">
              <a:lnSpc>
                <a:spcPct val="90000"/>
              </a:lnSpc>
              <a:spcBef>
                <a:spcPts val="800"/>
              </a:spcBef>
              <a:spcAft>
                <a:spcPts val="0"/>
              </a:spcAft>
              <a:buSzPts val="2880"/>
              <a:buChar char="•"/>
              <a:defRPr/>
            </a:lvl9pPr>
          </a:lstStyle>
          <a:p>
            <a:endParaRPr/>
          </a:p>
        </p:txBody>
      </p:sp>
      <p:sp>
        <p:nvSpPr>
          <p:cNvPr id="2" name="Slide Number Placeholder 1">
            <a:extLst>
              <a:ext uri="{FF2B5EF4-FFF2-40B4-BE49-F238E27FC236}">
                <a16:creationId xmlns:a16="http://schemas.microsoft.com/office/drawing/2014/main" id="{67726926-2CD0-6334-93C4-E4C734E93354}"/>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sp>
        <p:nvSpPr>
          <p:cNvPr id="3" name="Google Shape;202;p70">
            <a:extLst>
              <a:ext uri="{FF2B5EF4-FFF2-40B4-BE49-F238E27FC236}">
                <a16:creationId xmlns:a16="http://schemas.microsoft.com/office/drawing/2014/main" id="{3CFBECA6-ED5E-C191-7D51-189D2CF85BC6}"/>
              </a:ext>
            </a:extLst>
          </p:cNvPr>
          <p:cNvSpPr txBox="1"/>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2400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uple image">
    <p:spTree>
      <p:nvGrpSpPr>
        <p:cNvPr id="1" name=""/>
        <p:cNvGrpSpPr/>
        <p:nvPr/>
      </p:nvGrpSpPr>
      <p:grpSpPr>
        <a:xfrm>
          <a:off x="0" y="0"/>
          <a:ext cx="0" cy="0"/>
          <a:chOff x="0" y="0"/>
          <a:chExt cx="0" cy="0"/>
        </a:xfrm>
      </p:grpSpPr>
      <p:pic>
        <p:nvPicPr>
          <p:cNvPr id="11" name="Google Shape;137;p18">
            <a:extLst>
              <a:ext uri="{FF2B5EF4-FFF2-40B4-BE49-F238E27FC236}">
                <a16:creationId xmlns:a16="http://schemas.microsoft.com/office/drawing/2014/main" id="{0A4A4273-978A-9D43-A189-3376D7DC1552}"/>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r="-5313"/>
          <a:stretch/>
        </p:blipFill>
        <p:spPr>
          <a:xfrm>
            <a:off x="-1" y="0"/>
            <a:ext cx="8263255" cy="8225792"/>
          </a:xfrm>
          <a:prstGeom prst="rect">
            <a:avLst/>
          </a:prstGeom>
          <a:noFill/>
          <a:ln>
            <a:noFill/>
          </a:ln>
        </p:spPr>
      </p:pic>
      <p:sp>
        <p:nvSpPr>
          <p:cNvPr id="19" name="Graphic 11">
            <a:extLst>
              <a:ext uri="{FF2B5EF4-FFF2-40B4-BE49-F238E27FC236}">
                <a16:creationId xmlns:a16="http://schemas.microsoft.com/office/drawing/2014/main" id="{677A1746-87A0-334E-9025-7DB3E565D623}"/>
              </a:ext>
            </a:extLst>
          </p:cNvPr>
          <p:cNvSpPr/>
          <p:nvPr userDrawn="1"/>
        </p:nvSpPr>
        <p:spPr>
          <a:xfrm flipH="1">
            <a:off x="5107942" y="3808"/>
            <a:ext cx="9522458" cy="8229598"/>
          </a:xfrm>
          <a:custGeom>
            <a:avLst/>
            <a:gdLst>
              <a:gd name="connsiteX0" fmla="*/ 9522459 w 9522458"/>
              <a:gd name="connsiteY0" fmla="*/ 0 h 8229598"/>
              <a:gd name="connsiteX1" fmla="*/ 0 w 9522458"/>
              <a:gd name="connsiteY1" fmla="*/ 0 h 8229598"/>
              <a:gd name="connsiteX2" fmla="*/ 0 w 9522458"/>
              <a:gd name="connsiteY2" fmla="*/ 8229599 h 8229598"/>
              <a:gd name="connsiteX3" fmla="*/ 7673340 w 9522458"/>
              <a:gd name="connsiteY3" fmla="*/ 8229599 h 8229598"/>
              <a:gd name="connsiteX4" fmla="*/ 7312659 w 9522458"/>
              <a:gd name="connsiteY4" fmla="*/ 5755640 h 8229598"/>
              <a:gd name="connsiteX5" fmla="*/ 9522459 w 9522458"/>
              <a:gd name="connsiteY5" fmla="*/ 0 h 82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2458" h="8229598">
                <a:moveTo>
                  <a:pt x="9522459" y="0"/>
                </a:moveTo>
                <a:lnTo>
                  <a:pt x="0" y="0"/>
                </a:lnTo>
                <a:lnTo>
                  <a:pt x="0" y="8229599"/>
                </a:lnTo>
                <a:lnTo>
                  <a:pt x="7673340" y="8229599"/>
                </a:lnTo>
                <a:cubicBezTo>
                  <a:pt x="7438390" y="7446009"/>
                  <a:pt x="7312659" y="6615430"/>
                  <a:pt x="7312659" y="5755640"/>
                </a:cubicBezTo>
                <a:cubicBezTo>
                  <a:pt x="7312659" y="3542030"/>
                  <a:pt x="8149589" y="1524000"/>
                  <a:pt x="9522459" y="0"/>
                </a:cubicBezTo>
                <a:close/>
              </a:path>
            </a:pathLst>
          </a:custGeom>
          <a:solidFill>
            <a:schemeClr val="bg1"/>
          </a:solidFill>
          <a:ln w="12692" cap="flat">
            <a:noFill/>
            <a:prstDash val="solid"/>
            <a:miter/>
          </a:ln>
        </p:spPr>
        <p:txBody>
          <a:bodyPr rtlCol="0" anchor="ctr"/>
          <a:lstStyle/>
          <a:p>
            <a:endParaRPr lang="en-US"/>
          </a:p>
        </p:txBody>
      </p:sp>
      <p:pic>
        <p:nvPicPr>
          <p:cNvPr id="14" name="Google Shape;140;p18">
            <a:extLst>
              <a:ext uri="{FF2B5EF4-FFF2-40B4-BE49-F238E27FC236}">
                <a16:creationId xmlns:a16="http://schemas.microsoft.com/office/drawing/2014/main" id="{7B10AC1F-5220-D74D-B69F-1B0CB5DBB440}"/>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2472563" y="7650946"/>
            <a:ext cx="1833902" cy="404723"/>
          </a:xfrm>
          <a:prstGeom prst="rect">
            <a:avLst/>
          </a:prstGeom>
          <a:noFill/>
          <a:ln>
            <a:noFill/>
          </a:ln>
        </p:spPr>
      </p:pic>
      <p:sp>
        <p:nvSpPr>
          <p:cNvPr id="15" name="Google Shape;141;p18">
            <a:extLst>
              <a:ext uri="{FF2B5EF4-FFF2-40B4-BE49-F238E27FC236}">
                <a16:creationId xmlns:a16="http://schemas.microsoft.com/office/drawing/2014/main" id="{49CA9FD5-B6C7-7D48-A04E-6249E5F6A087}"/>
              </a:ext>
            </a:extLst>
          </p:cNvPr>
          <p:cNvSpPr txBox="1">
            <a:spLocks noGrp="1"/>
          </p:cNvSpPr>
          <p:nvPr>
            <p:ph type="title"/>
          </p:nvPr>
        </p:nvSpPr>
        <p:spPr>
          <a:xfrm>
            <a:off x="7473069" y="438174"/>
            <a:ext cx="6943096"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42;p18">
            <a:extLst>
              <a:ext uri="{FF2B5EF4-FFF2-40B4-BE49-F238E27FC236}">
                <a16:creationId xmlns:a16="http://schemas.microsoft.com/office/drawing/2014/main" id="{5968A514-B44F-7742-B56C-D9AB703F0D24}"/>
              </a:ext>
            </a:extLst>
          </p:cNvPr>
          <p:cNvSpPr txBox="1">
            <a:spLocks noGrp="1"/>
          </p:cNvSpPr>
          <p:nvPr>
            <p:ph type="body" idx="1"/>
          </p:nvPr>
        </p:nvSpPr>
        <p:spPr>
          <a:xfrm>
            <a:off x="7473069" y="885082"/>
            <a:ext cx="6943096" cy="521207"/>
          </a:xfrm>
          <a:prstGeom prst="rect">
            <a:avLst/>
          </a:prstGeom>
          <a:noFill/>
          <a:ln>
            <a:noFill/>
          </a:ln>
        </p:spPr>
        <p:txBody>
          <a:bodyPr spcFirstLastPara="1" wrap="square" lIns="0" tIns="12700" rIns="0" bIns="0" anchor="ctr" anchorCtr="0">
            <a:noAutofit/>
          </a:bodyPr>
          <a:lstStyle>
            <a:lvl1pPr marL="0" lvl="0" indent="-228600" algn="l">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17" name="Google Shape;143;p18">
            <a:extLst>
              <a:ext uri="{FF2B5EF4-FFF2-40B4-BE49-F238E27FC236}">
                <a16:creationId xmlns:a16="http://schemas.microsoft.com/office/drawing/2014/main" id="{75C37FE3-B0AA-6048-A10B-74C58D27F12C}"/>
              </a:ext>
            </a:extLst>
          </p:cNvPr>
          <p:cNvSpPr txBox="1">
            <a:spLocks noGrp="1"/>
          </p:cNvSpPr>
          <p:nvPr>
            <p:ph type="body" idx="2"/>
          </p:nvPr>
        </p:nvSpPr>
        <p:spPr>
          <a:xfrm>
            <a:off x="7473407" y="1633538"/>
            <a:ext cx="6943015" cy="4562475"/>
          </a:xfrm>
          <a:prstGeom prst="rect">
            <a:avLst/>
          </a:prstGeom>
          <a:noFill/>
          <a:ln>
            <a:noFill/>
          </a:ln>
        </p:spPr>
        <p:txBody>
          <a:bodyPr spcFirstLastPara="1" wrap="square" lIns="0" tIns="12700" rIns="0" bIns="0" anchor="t" anchorCtr="0">
            <a:noAutofit/>
          </a:bodyPr>
          <a:lstStyle>
            <a:lvl1pPr marL="457200" lvl="0" indent="-228600" algn="l">
              <a:lnSpc>
                <a:spcPct val="90000"/>
              </a:lnSpc>
              <a:spcBef>
                <a:spcPts val="1600"/>
              </a:spcBef>
              <a:spcAft>
                <a:spcPts val="0"/>
              </a:spcAft>
              <a:buClr>
                <a:srgbClr val="002060"/>
              </a:buClr>
              <a:buSzPts val="2400"/>
              <a:buFont typeface="Arial"/>
              <a:buNone/>
              <a:defRPr sz="2400">
                <a:solidFill>
                  <a:schemeClr val="accent6"/>
                </a:solidFill>
              </a:defRPr>
            </a:lvl1pPr>
            <a:lvl2pPr marL="914400" lvl="1" indent="-342900" algn="l">
              <a:lnSpc>
                <a:spcPct val="90000"/>
              </a:lnSpc>
              <a:spcBef>
                <a:spcPts val="800"/>
              </a:spcBef>
              <a:spcAft>
                <a:spcPts val="0"/>
              </a:spcAft>
              <a:buClr>
                <a:srgbClr val="002060"/>
              </a:buClr>
              <a:buSzPts val="1800"/>
              <a:buChar char="•"/>
              <a:defRPr>
                <a:solidFill>
                  <a:schemeClr val="accent6"/>
                </a:solidFill>
              </a:defRPr>
            </a:lvl2pPr>
            <a:lvl3pPr marL="1371600" lvl="2" indent="-342900" algn="l">
              <a:lnSpc>
                <a:spcPct val="90000"/>
              </a:lnSpc>
              <a:spcBef>
                <a:spcPts val="800"/>
              </a:spcBef>
              <a:spcAft>
                <a:spcPts val="0"/>
              </a:spcAft>
              <a:buClr>
                <a:srgbClr val="002060"/>
              </a:buClr>
              <a:buSzPts val="1800"/>
              <a:buChar char="•"/>
              <a:defRPr sz="1600">
                <a:solidFill>
                  <a:schemeClr val="accent6"/>
                </a:solidFill>
              </a:defRPr>
            </a:lvl3pPr>
            <a:lvl4pPr marL="1828800" lvl="3" indent="-342900" algn="l">
              <a:lnSpc>
                <a:spcPct val="90000"/>
              </a:lnSpc>
              <a:spcBef>
                <a:spcPts val="800"/>
              </a:spcBef>
              <a:spcAft>
                <a:spcPts val="0"/>
              </a:spcAft>
              <a:buClr>
                <a:srgbClr val="002060"/>
              </a:buClr>
              <a:buSzPts val="1800"/>
              <a:buChar char="•"/>
              <a:defRPr sz="1400">
                <a:solidFill>
                  <a:schemeClr val="accent6"/>
                </a:solidFill>
              </a:defRPr>
            </a:lvl4pPr>
            <a:lvl5pPr marL="2286000" lvl="4" indent="-342900" algn="l">
              <a:lnSpc>
                <a:spcPct val="90000"/>
              </a:lnSpc>
              <a:spcBef>
                <a:spcPts val="800"/>
              </a:spcBef>
              <a:spcAft>
                <a:spcPts val="0"/>
              </a:spcAft>
              <a:buSzPts val="1800"/>
              <a:buChar char="•"/>
              <a:defRPr>
                <a:solidFill>
                  <a:schemeClr val="accent6"/>
                </a:solidFill>
              </a:defRPr>
            </a:lvl5pPr>
            <a:lvl6pPr marL="2743200" lvl="5" indent="-411479" algn="l">
              <a:lnSpc>
                <a:spcPct val="90000"/>
              </a:lnSpc>
              <a:spcBef>
                <a:spcPts val="800"/>
              </a:spcBef>
              <a:spcAft>
                <a:spcPts val="0"/>
              </a:spcAft>
              <a:buSzPts val="2880"/>
              <a:buChar char="•"/>
              <a:defRPr/>
            </a:lvl6pPr>
            <a:lvl7pPr marL="3200400" lvl="6" indent="-411479" algn="l">
              <a:lnSpc>
                <a:spcPct val="90000"/>
              </a:lnSpc>
              <a:spcBef>
                <a:spcPts val="800"/>
              </a:spcBef>
              <a:spcAft>
                <a:spcPts val="0"/>
              </a:spcAft>
              <a:buSzPts val="2880"/>
              <a:buChar char="•"/>
              <a:defRPr/>
            </a:lvl7pPr>
            <a:lvl8pPr marL="3657600" lvl="7" indent="-411479" algn="l">
              <a:lnSpc>
                <a:spcPct val="90000"/>
              </a:lnSpc>
              <a:spcBef>
                <a:spcPts val="800"/>
              </a:spcBef>
              <a:spcAft>
                <a:spcPts val="0"/>
              </a:spcAft>
              <a:buSzPts val="2880"/>
              <a:buChar char="•"/>
              <a:defRPr/>
            </a:lvl8pPr>
            <a:lvl9pPr marL="4114800" lvl="8" indent="-411479" algn="l">
              <a:lnSpc>
                <a:spcPct val="90000"/>
              </a:lnSpc>
              <a:spcBef>
                <a:spcPts val="800"/>
              </a:spcBef>
              <a:spcAft>
                <a:spcPts val="0"/>
              </a:spcAft>
              <a:buSzPts val="2880"/>
              <a:buChar char="•"/>
              <a:defRPr/>
            </a:lvl9pPr>
          </a:lstStyle>
          <a:p>
            <a:endParaRPr/>
          </a:p>
        </p:txBody>
      </p:sp>
      <p:sp>
        <p:nvSpPr>
          <p:cNvPr id="4" name="Slide Number Placeholder 1">
            <a:extLst>
              <a:ext uri="{FF2B5EF4-FFF2-40B4-BE49-F238E27FC236}">
                <a16:creationId xmlns:a16="http://schemas.microsoft.com/office/drawing/2014/main" id="{1B8D3087-9355-DF1E-95E7-CB4E9E799B86}"/>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sp>
        <p:nvSpPr>
          <p:cNvPr id="5" name="Google Shape;202;p70">
            <a:extLst>
              <a:ext uri="{FF2B5EF4-FFF2-40B4-BE49-F238E27FC236}">
                <a16:creationId xmlns:a16="http://schemas.microsoft.com/office/drawing/2014/main" id="{6EDBCF34-C362-9B14-6904-1B5652BC43B7}"/>
              </a:ext>
            </a:extLst>
          </p:cNvPr>
          <p:cNvSpPr txBox="1"/>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6263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lobes">
    <p:spTree>
      <p:nvGrpSpPr>
        <p:cNvPr id="1" name=""/>
        <p:cNvGrpSpPr/>
        <p:nvPr/>
      </p:nvGrpSpPr>
      <p:grpSpPr>
        <a:xfrm>
          <a:off x="0" y="0"/>
          <a:ext cx="0" cy="0"/>
          <a:chOff x="0" y="0"/>
          <a:chExt cx="0" cy="0"/>
        </a:xfrm>
      </p:grpSpPr>
      <p:sp>
        <p:nvSpPr>
          <p:cNvPr id="13" name="Google Shape;160;p32">
            <a:extLst>
              <a:ext uri="{FF2B5EF4-FFF2-40B4-BE49-F238E27FC236}">
                <a16:creationId xmlns:a16="http://schemas.microsoft.com/office/drawing/2014/main" id="{81D05F9E-96BA-9C49-96F9-3CF10900B978}"/>
              </a:ext>
            </a:extLst>
          </p:cNvPr>
          <p:cNvSpPr txBox="1">
            <a:spLocks noGrp="1"/>
          </p:cNvSpPr>
          <p:nvPr>
            <p:ph type="title"/>
          </p:nvPr>
        </p:nvSpPr>
        <p:spPr>
          <a:xfrm>
            <a:off x="566400" y="438174"/>
            <a:ext cx="6534530"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61;p32">
            <a:extLst>
              <a:ext uri="{FF2B5EF4-FFF2-40B4-BE49-F238E27FC236}">
                <a16:creationId xmlns:a16="http://schemas.microsoft.com/office/drawing/2014/main" id="{0ECE099C-1815-3A46-B379-431C17A7EF09}"/>
              </a:ext>
            </a:extLst>
          </p:cNvPr>
          <p:cNvSpPr txBox="1">
            <a:spLocks noGrp="1"/>
          </p:cNvSpPr>
          <p:nvPr>
            <p:ph type="body" idx="1"/>
          </p:nvPr>
        </p:nvSpPr>
        <p:spPr>
          <a:xfrm>
            <a:off x="566400" y="885082"/>
            <a:ext cx="6534530" cy="521207"/>
          </a:xfrm>
          <a:prstGeom prst="rect">
            <a:avLst/>
          </a:prstGeom>
          <a:noFill/>
          <a:ln>
            <a:noFill/>
          </a:ln>
        </p:spPr>
        <p:txBody>
          <a:bodyPr spcFirstLastPara="1" wrap="square" lIns="0" tIns="12700" rIns="0" bIns="0" anchor="ctr" anchorCtr="0">
            <a:noAutofit/>
          </a:bodyPr>
          <a:lstStyle>
            <a:lvl1pPr marL="0" lvl="0" indent="-228600" algn="l">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15" name="Google Shape;162;p32">
            <a:extLst>
              <a:ext uri="{FF2B5EF4-FFF2-40B4-BE49-F238E27FC236}">
                <a16:creationId xmlns:a16="http://schemas.microsoft.com/office/drawing/2014/main" id="{8CE86F8D-F461-364E-A74E-E93F0A641181}"/>
              </a:ext>
            </a:extLst>
          </p:cNvPr>
          <p:cNvSpPr txBox="1">
            <a:spLocks noGrp="1"/>
          </p:cNvSpPr>
          <p:nvPr>
            <p:ph type="body" idx="2"/>
          </p:nvPr>
        </p:nvSpPr>
        <p:spPr>
          <a:xfrm>
            <a:off x="566738" y="1633538"/>
            <a:ext cx="6534453" cy="4562475"/>
          </a:xfrm>
          <a:prstGeom prst="rect">
            <a:avLst/>
          </a:prstGeom>
          <a:noFill/>
          <a:ln>
            <a:noFill/>
          </a:ln>
        </p:spPr>
        <p:txBody>
          <a:bodyPr spcFirstLastPara="1" wrap="square" lIns="0" tIns="12700" rIns="0" bIns="0" anchor="t" anchorCtr="0">
            <a:noAutofit/>
          </a:bodyPr>
          <a:lstStyle>
            <a:lvl1pPr marL="457200" lvl="0" indent="-228600" algn="l">
              <a:lnSpc>
                <a:spcPct val="90000"/>
              </a:lnSpc>
              <a:spcBef>
                <a:spcPts val="1600"/>
              </a:spcBef>
              <a:spcAft>
                <a:spcPts val="0"/>
              </a:spcAft>
              <a:buClr>
                <a:srgbClr val="002060"/>
              </a:buClr>
              <a:buSzPts val="2400"/>
              <a:buFont typeface="Arial"/>
              <a:buNone/>
              <a:defRPr sz="2400">
                <a:solidFill>
                  <a:schemeClr val="accent6"/>
                </a:solidFill>
              </a:defRPr>
            </a:lvl1pPr>
            <a:lvl2pPr marL="914400" lvl="1" indent="-342900" algn="l">
              <a:lnSpc>
                <a:spcPct val="90000"/>
              </a:lnSpc>
              <a:spcBef>
                <a:spcPts val="800"/>
              </a:spcBef>
              <a:spcAft>
                <a:spcPts val="0"/>
              </a:spcAft>
              <a:buClr>
                <a:srgbClr val="002060"/>
              </a:buClr>
              <a:buSzPts val="1800"/>
              <a:buChar char="•"/>
              <a:defRPr>
                <a:solidFill>
                  <a:schemeClr val="accent6"/>
                </a:solidFill>
              </a:defRPr>
            </a:lvl2pPr>
            <a:lvl3pPr marL="1371600" lvl="2" indent="-342900" algn="l">
              <a:lnSpc>
                <a:spcPct val="90000"/>
              </a:lnSpc>
              <a:spcBef>
                <a:spcPts val="800"/>
              </a:spcBef>
              <a:spcAft>
                <a:spcPts val="0"/>
              </a:spcAft>
              <a:buClr>
                <a:srgbClr val="002060"/>
              </a:buClr>
              <a:buSzPts val="1800"/>
              <a:buChar char="•"/>
              <a:defRPr sz="1600">
                <a:solidFill>
                  <a:schemeClr val="accent6"/>
                </a:solidFill>
              </a:defRPr>
            </a:lvl3pPr>
            <a:lvl4pPr marL="1828800" lvl="3" indent="-342900" algn="l">
              <a:lnSpc>
                <a:spcPct val="90000"/>
              </a:lnSpc>
              <a:spcBef>
                <a:spcPts val="800"/>
              </a:spcBef>
              <a:spcAft>
                <a:spcPts val="0"/>
              </a:spcAft>
              <a:buClr>
                <a:srgbClr val="002060"/>
              </a:buClr>
              <a:buSzPts val="1800"/>
              <a:buChar char="•"/>
              <a:defRPr sz="1400">
                <a:solidFill>
                  <a:schemeClr val="accent6"/>
                </a:solidFill>
              </a:defRPr>
            </a:lvl4pPr>
            <a:lvl5pPr marL="2286000" lvl="4" indent="-342900" algn="l">
              <a:lnSpc>
                <a:spcPct val="90000"/>
              </a:lnSpc>
              <a:spcBef>
                <a:spcPts val="800"/>
              </a:spcBef>
              <a:spcAft>
                <a:spcPts val="0"/>
              </a:spcAft>
              <a:buSzPts val="1800"/>
              <a:buChar char="•"/>
              <a:defRPr>
                <a:solidFill>
                  <a:schemeClr val="accent6"/>
                </a:solidFill>
              </a:defRPr>
            </a:lvl5pPr>
            <a:lvl6pPr marL="2743200" lvl="5" indent="-411479" algn="l">
              <a:lnSpc>
                <a:spcPct val="90000"/>
              </a:lnSpc>
              <a:spcBef>
                <a:spcPts val="800"/>
              </a:spcBef>
              <a:spcAft>
                <a:spcPts val="0"/>
              </a:spcAft>
              <a:buSzPts val="2880"/>
              <a:buChar char="•"/>
              <a:defRPr/>
            </a:lvl6pPr>
            <a:lvl7pPr marL="3200400" lvl="6" indent="-411479" algn="l">
              <a:lnSpc>
                <a:spcPct val="90000"/>
              </a:lnSpc>
              <a:spcBef>
                <a:spcPts val="800"/>
              </a:spcBef>
              <a:spcAft>
                <a:spcPts val="0"/>
              </a:spcAft>
              <a:buSzPts val="2880"/>
              <a:buChar char="•"/>
              <a:defRPr/>
            </a:lvl7pPr>
            <a:lvl8pPr marL="3657600" lvl="7" indent="-411479" algn="l">
              <a:lnSpc>
                <a:spcPct val="90000"/>
              </a:lnSpc>
              <a:spcBef>
                <a:spcPts val="800"/>
              </a:spcBef>
              <a:spcAft>
                <a:spcPts val="0"/>
              </a:spcAft>
              <a:buSzPts val="2880"/>
              <a:buChar char="•"/>
              <a:defRPr/>
            </a:lvl8pPr>
            <a:lvl9pPr marL="4114800" lvl="8" indent="-411479" algn="l">
              <a:lnSpc>
                <a:spcPct val="90000"/>
              </a:lnSpc>
              <a:spcBef>
                <a:spcPts val="800"/>
              </a:spcBef>
              <a:spcAft>
                <a:spcPts val="0"/>
              </a:spcAft>
              <a:buSzPts val="2880"/>
              <a:buChar char="•"/>
              <a:defRPr/>
            </a:lvl9pPr>
          </a:lstStyle>
          <a:p>
            <a:endParaRPr/>
          </a:p>
        </p:txBody>
      </p:sp>
      <p:sp>
        <p:nvSpPr>
          <p:cNvPr id="16" name="Slide Number Placeholder 1">
            <a:extLst>
              <a:ext uri="{FF2B5EF4-FFF2-40B4-BE49-F238E27FC236}">
                <a16:creationId xmlns:a16="http://schemas.microsoft.com/office/drawing/2014/main" id="{D343971E-DCFA-7C4D-95C7-0804D65EBC74}"/>
              </a:ext>
            </a:extLst>
          </p:cNvPr>
          <p:cNvSpPr txBox="1">
            <a:spLocks/>
          </p:cNvSpPr>
          <p:nvPr userDrawn="1"/>
        </p:nvSpPr>
        <p:spPr>
          <a:xfrm>
            <a:off x="11322388" y="7586439"/>
            <a:ext cx="3290887" cy="438150"/>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bg1"/>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D888F868-255D-B747-B6D4-EC545A4D9D04}" type="slidenum">
              <a:rPr lang="en-US" smtClean="0"/>
              <a:pPr/>
              <a:t>‹#›</a:t>
            </a:fld>
            <a:endParaRPr lang="en-US"/>
          </a:p>
        </p:txBody>
      </p:sp>
      <p:grpSp>
        <p:nvGrpSpPr>
          <p:cNvPr id="8" name="Group 7">
            <a:extLst>
              <a:ext uri="{FF2B5EF4-FFF2-40B4-BE49-F238E27FC236}">
                <a16:creationId xmlns:a16="http://schemas.microsoft.com/office/drawing/2014/main" id="{D15D4C53-9425-2041-83C4-4B7813DD14BC}"/>
              </a:ext>
            </a:extLst>
          </p:cNvPr>
          <p:cNvGrpSpPr/>
          <p:nvPr userDrawn="1"/>
        </p:nvGrpSpPr>
        <p:grpSpPr>
          <a:xfrm>
            <a:off x="12470004" y="7650945"/>
            <a:ext cx="1836461" cy="404723"/>
            <a:chOff x="6015990" y="3001327"/>
            <a:chExt cx="6194107" cy="1356360"/>
          </a:xfrm>
        </p:grpSpPr>
        <p:sp>
          <p:nvSpPr>
            <p:cNvPr id="9" name="Graphic 3">
              <a:extLst>
                <a:ext uri="{FF2B5EF4-FFF2-40B4-BE49-F238E27FC236}">
                  <a16:creationId xmlns:a16="http://schemas.microsoft.com/office/drawing/2014/main" id="{423162B5-7B3E-7543-9DC9-360FB87DBE6A}"/>
                </a:ext>
              </a:extLst>
            </p:cNvPr>
            <p:cNvSpPr/>
            <p:nvPr/>
          </p:nvSpPr>
          <p:spPr>
            <a:xfrm>
              <a:off x="10273664" y="4171950"/>
              <a:ext cx="143827" cy="183832"/>
            </a:xfrm>
            <a:custGeom>
              <a:avLst/>
              <a:gdLst>
                <a:gd name="connsiteX0" fmla="*/ 20003 w 143827"/>
                <a:gd name="connsiteY0" fmla="*/ 166688 h 183832"/>
                <a:gd name="connsiteX1" fmla="*/ 67628 w 143827"/>
                <a:gd name="connsiteY1" fmla="*/ 166688 h 183832"/>
                <a:gd name="connsiteX2" fmla="*/ 121920 w 143827"/>
                <a:gd name="connsiteY2" fmla="*/ 91440 h 183832"/>
                <a:gd name="connsiteX3" fmla="*/ 67628 w 143827"/>
                <a:gd name="connsiteY3" fmla="*/ 17145 h 183832"/>
                <a:gd name="connsiteX4" fmla="*/ 20003 w 143827"/>
                <a:gd name="connsiteY4" fmla="*/ 17145 h 183832"/>
                <a:gd name="connsiteX5" fmla="*/ 20003 w 143827"/>
                <a:gd name="connsiteY5" fmla="*/ 166688 h 183832"/>
                <a:gd name="connsiteX6" fmla="*/ 67628 w 143827"/>
                <a:gd name="connsiteY6" fmla="*/ 0 h 183832"/>
                <a:gd name="connsiteX7" fmla="*/ 143828 w 143827"/>
                <a:gd name="connsiteY7" fmla="*/ 91440 h 183832"/>
                <a:gd name="connsiteX8" fmla="*/ 67628 w 143827"/>
                <a:gd name="connsiteY8" fmla="*/ 183832 h 183832"/>
                <a:gd name="connsiteX9" fmla="*/ 0 w 143827"/>
                <a:gd name="connsiteY9" fmla="*/ 183832 h 183832"/>
                <a:gd name="connsiteX10" fmla="*/ 0 w 143827"/>
                <a:gd name="connsiteY10" fmla="*/ 0 h 183832"/>
                <a:gd name="connsiteX11" fmla="*/ 67628 w 143827"/>
                <a:gd name="connsiteY11"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 h="183832">
                  <a:moveTo>
                    <a:pt x="20003" y="166688"/>
                  </a:moveTo>
                  <a:lnTo>
                    <a:pt x="67628" y="166688"/>
                  </a:lnTo>
                  <a:cubicBezTo>
                    <a:pt x="114300" y="166688"/>
                    <a:pt x="121920" y="161925"/>
                    <a:pt x="121920" y="91440"/>
                  </a:cubicBezTo>
                  <a:cubicBezTo>
                    <a:pt x="121920" y="21907"/>
                    <a:pt x="114300" y="17145"/>
                    <a:pt x="67628" y="17145"/>
                  </a:cubicBezTo>
                  <a:lnTo>
                    <a:pt x="20003" y="17145"/>
                  </a:lnTo>
                  <a:lnTo>
                    <a:pt x="20003" y="166688"/>
                  </a:lnTo>
                  <a:close/>
                  <a:moveTo>
                    <a:pt x="67628" y="0"/>
                  </a:moveTo>
                  <a:cubicBezTo>
                    <a:pt x="131445" y="0"/>
                    <a:pt x="143828" y="4763"/>
                    <a:pt x="143828" y="91440"/>
                  </a:cubicBezTo>
                  <a:cubicBezTo>
                    <a:pt x="143828" y="178118"/>
                    <a:pt x="131445" y="183832"/>
                    <a:pt x="67628" y="183832"/>
                  </a:cubicBezTo>
                  <a:lnTo>
                    <a:pt x="0" y="183832"/>
                  </a:lnTo>
                  <a:lnTo>
                    <a:pt x="0" y="0"/>
                  </a:lnTo>
                  <a:lnTo>
                    <a:pt x="67628" y="0"/>
                  </a:lnTo>
                  <a:close/>
                </a:path>
              </a:pathLst>
            </a:custGeom>
            <a:solidFill>
              <a:srgbClr val="E1001E"/>
            </a:solidFill>
            <a:ln w="9525"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5438252E-02A4-9B42-BEDA-AC8FE42C616A}"/>
                </a:ext>
              </a:extLst>
            </p:cNvPr>
            <p:cNvGrpSpPr/>
            <p:nvPr/>
          </p:nvGrpSpPr>
          <p:grpSpPr>
            <a:xfrm>
              <a:off x="6015990" y="3001327"/>
              <a:ext cx="6015037" cy="1047750"/>
              <a:chOff x="6015990" y="3001327"/>
              <a:chExt cx="6015037" cy="1047750"/>
            </a:xfrm>
          </p:grpSpPr>
          <p:sp>
            <p:nvSpPr>
              <p:cNvPr id="36" name="Graphic 3">
                <a:extLst>
                  <a:ext uri="{FF2B5EF4-FFF2-40B4-BE49-F238E27FC236}">
                    <a16:creationId xmlns:a16="http://schemas.microsoft.com/office/drawing/2014/main" id="{E53BA7EC-EFB2-FB4C-B895-A71796CCD69F}"/>
                  </a:ext>
                </a:extLst>
              </p:cNvPr>
              <p:cNvSpPr/>
              <p:nvPr/>
            </p:nvSpPr>
            <p:spPr>
              <a:xfrm>
                <a:off x="6015990" y="3001327"/>
                <a:ext cx="1310640" cy="1047750"/>
              </a:xfrm>
              <a:custGeom>
                <a:avLst/>
                <a:gdLst>
                  <a:gd name="connsiteX0" fmla="*/ 951547 w 1310640"/>
                  <a:gd name="connsiteY0" fmla="*/ 71438 h 1047750"/>
                  <a:gd name="connsiteX1" fmla="*/ 654367 w 1310640"/>
                  <a:gd name="connsiteY1" fmla="*/ 0 h 1047750"/>
                  <a:gd name="connsiteX2" fmla="*/ 357188 w 1310640"/>
                  <a:gd name="connsiteY2" fmla="*/ 71438 h 1047750"/>
                  <a:gd name="connsiteX3" fmla="*/ 0 w 1310640"/>
                  <a:gd name="connsiteY3" fmla="*/ 655320 h 1047750"/>
                  <a:gd name="connsiteX4" fmla="*/ 83820 w 1310640"/>
                  <a:gd name="connsiteY4" fmla="*/ 976313 h 1047750"/>
                  <a:gd name="connsiteX5" fmla="*/ 130492 w 1310640"/>
                  <a:gd name="connsiteY5" fmla="*/ 1047750 h 1047750"/>
                  <a:gd name="connsiteX6" fmla="*/ 256222 w 1310640"/>
                  <a:gd name="connsiteY6" fmla="*/ 1035367 h 1047750"/>
                  <a:gd name="connsiteX7" fmla="*/ 529590 w 1310640"/>
                  <a:gd name="connsiteY7" fmla="*/ 911542 h 1047750"/>
                  <a:gd name="connsiteX8" fmla="*/ 655320 w 1310640"/>
                  <a:gd name="connsiteY8" fmla="*/ 784860 h 1047750"/>
                  <a:gd name="connsiteX9" fmla="*/ 781050 w 1310640"/>
                  <a:gd name="connsiteY9" fmla="*/ 911542 h 1047750"/>
                  <a:gd name="connsiteX10" fmla="*/ 1054417 w 1310640"/>
                  <a:gd name="connsiteY10" fmla="*/ 1035367 h 1047750"/>
                  <a:gd name="connsiteX11" fmla="*/ 1180148 w 1310640"/>
                  <a:gd name="connsiteY11" fmla="*/ 1047750 h 1047750"/>
                  <a:gd name="connsiteX12" fmla="*/ 1226820 w 1310640"/>
                  <a:gd name="connsiteY12" fmla="*/ 976313 h 1047750"/>
                  <a:gd name="connsiteX13" fmla="*/ 1310640 w 1310640"/>
                  <a:gd name="connsiteY13" fmla="*/ 655320 h 1047750"/>
                  <a:gd name="connsiteX14" fmla="*/ 951547 w 1310640"/>
                  <a:gd name="connsiteY14" fmla="*/ 7143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0640" h="1047750">
                    <a:moveTo>
                      <a:pt x="951547" y="71438"/>
                    </a:moveTo>
                    <a:cubicBezTo>
                      <a:pt x="862012" y="25717"/>
                      <a:pt x="761047" y="0"/>
                      <a:pt x="654367" y="0"/>
                    </a:cubicBezTo>
                    <a:cubicBezTo>
                      <a:pt x="547688" y="0"/>
                      <a:pt x="446722" y="25717"/>
                      <a:pt x="357188" y="71438"/>
                    </a:cubicBezTo>
                    <a:cubicBezTo>
                      <a:pt x="144780" y="180022"/>
                      <a:pt x="0" y="400050"/>
                      <a:pt x="0" y="655320"/>
                    </a:cubicBezTo>
                    <a:cubicBezTo>
                      <a:pt x="0" y="772478"/>
                      <a:pt x="30480" y="882015"/>
                      <a:pt x="83820" y="976313"/>
                    </a:cubicBezTo>
                    <a:cubicBezTo>
                      <a:pt x="98107" y="1001078"/>
                      <a:pt x="113347" y="1024890"/>
                      <a:pt x="130492" y="1047750"/>
                    </a:cubicBezTo>
                    <a:cubicBezTo>
                      <a:pt x="173355" y="1047750"/>
                      <a:pt x="215265" y="1043940"/>
                      <a:pt x="256222" y="1035367"/>
                    </a:cubicBezTo>
                    <a:cubicBezTo>
                      <a:pt x="357188" y="1015365"/>
                      <a:pt x="450532" y="972503"/>
                      <a:pt x="529590" y="911542"/>
                    </a:cubicBezTo>
                    <a:cubicBezTo>
                      <a:pt x="577215" y="875347"/>
                      <a:pt x="619125" y="832485"/>
                      <a:pt x="655320" y="784860"/>
                    </a:cubicBezTo>
                    <a:cubicBezTo>
                      <a:pt x="691515" y="832485"/>
                      <a:pt x="733425" y="875347"/>
                      <a:pt x="781050" y="911542"/>
                    </a:cubicBezTo>
                    <a:cubicBezTo>
                      <a:pt x="860108" y="972503"/>
                      <a:pt x="953453" y="1015365"/>
                      <a:pt x="1054417" y="1035367"/>
                    </a:cubicBezTo>
                    <a:cubicBezTo>
                      <a:pt x="1095375" y="1042988"/>
                      <a:pt x="1137285" y="1047750"/>
                      <a:pt x="1180148" y="1047750"/>
                    </a:cubicBezTo>
                    <a:cubicBezTo>
                      <a:pt x="1197292" y="1024890"/>
                      <a:pt x="1212533" y="1001078"/>
                      <a:pt x="1226820" y="976313"/>
                    </a:cubicBezTo>
                    <a:cubicBezTo>
                      <a:pt x="1280160" y="881063"/>
                      <a:pt x="1310640" y="771525"/>
                      <a:pt x="1310640" y="655320"/>
                    </a:cubicBezTo>
                    <a:cubicBezTo>
                      <a:pt x="1309687" y="400050"/>
                      <a:pt x="1163955" y="179070"/>
                      <a:pt x="951547" y="71438"/>
                    </a:cubicBezTo>
                  </a:path>
                </a:pathLst>
              </a:custGeom>
              <a:solidFill>
                <a:srgbClr val="0C071C"/>
              </a:solidFill>
              <a:ln w="9525" cap="flat">
                <a:noFill/>
                <a:prstDash val="solid"/>
                <a:miter/>
              </a:ln>
            </p:spPr>
            <p:txBody>
              <a:bodyPr rtlCol="0" anchor="ctr"/>
              <a:lstStyle/>
              <a:p>
                <a:endParaRPr lang="en-US"/>
              </a:p>
            </p:txBody>
          </p:sp>
          <p:sp>
            <p:nvSpPr>
              <p:cNvPr id="37" name="Graphic 3">
                <a:extLst>
                  <a:ext uri="{FF2B5EF4-FFF2-40B4-BE49-F238E27FC236}">
                    <a16:creationId xmlns:a16="http://schemas.microsoft.com/office/drawing/2014/main" id="{5F99C362-7CAA-9649-A959-CA34ED0D5B04}"/>
                  </a:ext>
                </a:extLst>
              </p:cNvPr>
              <p:cNvSpPr/>
              <p:nvPr/>
            </p:nvSpPr>
            <p:spPr>
              <a:xfrm>
                <a:off x="10361294" y="3103245"/>
                <a:ext cx="127635" cy="828674"/>
              </a:xfrm>
              <a:custGeom>
                <a:avLst/>
                <a:gdLst>
                  <a:gd name="connsiteX0" fmla="*/ 63818 w 127635"/>
                  <a:gd name="connsiteY0" fmla="*/ 828675 h 828674"/>
                  <a:gd name="connsiteX1" fmla="*/ 0 w 127635"/>
                  <a:gd name="connsiteY1" fmla="*/ 764858 h 828674"/>
                  <a:gd name="connsiteX2" fmla="*/ 0 w 127635"/>
                  <a:gd name="connsiteY2" fmla="*/ 63817 h 828674"/>
                  <a:gd name="connsiteX3" fmla="*/ 63818 w 127635"/>
                  <a:gd name="connsiteY3" fmla="*/ 0 h 828674"/>
                  <a:gd name="connsiteX4" fmla="*/ 127635 w 127635"/>
                  <a:gd name="connsiteY4" fmla="*/ 63817 h 828674"/>
                  <a:gd name="connsiteX5" fmla="*/ 127635 w 127635"/>
                  <a:gd name="connsiteY5" fmla="*/ 764858 h 828674"/>
                  <a:gd name="connsiteX6" fmla="*/ 63818 w 127635"/>
                  <a:gd name="connsiteY6" fmla="*/ 828675 h 82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5" h="828674">
                    <a:moveTo>
                      <a:pt x="63818" y="828675"/>
                    </a:moveTo>
                    <a:cubicBezTo>
                      <a:pt x="28575" y="828675"/>
                      <a:pt x="0" y="800100"/>
                      <a:pt x="0" y="764858"/>
                    </a:cubicBezTo>
                    <a:lnTo>
                      <a:pt x="0" y="63817"/>
                    </a:lnTo>
                    <a:cubicBezTo>
                      <a:pt x="0" y="28575"/>
                      <a:pt x="28575" y="0"/>
                      <a:pt x="63818" y="0"/>
                    </a:cubicBezTo>
                    <a:cubicBezTo>
                      <a:pt x="99060" y="0"/>
                      <a:pt x="127635" y="28575"/>
                      <a:pt x="127635" y="63817"/>
                    </a:cubicBezTo>
                    <a:lnTo>
                      <a:pt x="127635" y="764858"/>
                    </a:lnTo>
                    <a:cubicBezTo>
                      <a:pt x="126682" y="800100"/>
                      <a:pt x="99060" y="828675"/>
                      <a:pt x="63818" y="828675"/>
                    </a:cubicBezTo>
                  </a:path>
                </a:pathLst>
              </a:custGeom>
              <a:solidFill>
                <a:srgbClr val="FFFFFF"/>
              </a:solidFill>
              <a:ln w="9525" cap="flat">
                <a:noFill/>
                <a:prstDash val="solid"/>
                <a:miter/>
              </a:ln>
            </p:spPr>
            <p:txBody>
              <a:bodyPr rtlCol="0" anchor="ctr"/>
              <a:lstStyle/>
              <a:p>
                <a:endParaRPr lang="en-US"/>
              </a:p>
            </p:txBody>
          </p:sp>
          <p:sp>
            <p:nvSpPr>
              <p:cNvPr id="38" name="Graphic 3">
                <a:extLst>
                  <a:ext uri="{FF2B5EF4-FFF2-40B4-BE49-F238E27FC236}">
                    <a16:creationId xmlns:a16="http://schemas.microsoft.com/office/drawing/2014/main" id="{05E33C05-10D2-5D47-A3E2-A9373C62D121}"/>
                  </a:ext>
                </a:extLst>
              </p:cNvPr>
              <p:cNvSpPr/>
              <p:nvPr/>
            </p:nvSpPr>
            <p:spPr>
              <a:xfrm>
                <a:off x="11203305" y="3105150"/>
                <a:ext cx="827722" cy="826769"/>
              </a:xfrm>
              <a:custGeom>
                <a:avLst/>
                <a:gdLst>
                  <a:gd name="connsiteX0" fmla="*/ 133350 w 827722"/>
                  <a:gd name="connsiteY0" fmla="*/ 349567 h 826769"/>
                  <a:gd name="connsiteX1" fmla="*/ 413385 w 827722"/>
                  <a:gd name="connsiteY1" fmla="*/ 125730 h 826769"/>
                  <a:gd name="connsiteX2" fmla="*/ 693420 w 827722"/>
                  <a:gd name="connsiteY2" fmla="*/ 349567 h 826769"/>
                  <a:gd name="connsiteX3" fmla="*/ 133350 w 827722"/>
                  <a:gd name="connsiteY3" fmla="*/ 349567 h 826769"/>
                  <a:gd name="connsiteX4" fmla="*/ 826770 w 827722"/>
                  <a:gd name="connsiteY4" fmla="*/ 403860 h 826769"/>
                  <a:gd name="connsiteX5" fmla="*/ 413385 w 827722"/>
                  <a:gd name="connsiteY5" fmla="*/ 0 h 826769"/>
                  <a:gd name="connsiteX6" fmla="*/ 0 w 827722"/>
                  <a:gd name="connsiteY6" fmla="*/ 413385 h 826769"/>
                  <a:gd name="connsiteX7" fmla="*/ 413385 w 827722"/>
                  <a:gd name="connsiteY7" fmla="*/ 826770 h 826769"/>
                  <a:gd name="connsiteX8" fmla="*/ 752474 w 827722"/>
                  <a:gd name="connsiteY8" fmla="*/ 650557 h 826769"/>
                  <a:gd name="connsiteX9" fmla="*/ 737235 w 827722"/>
                  <a:gd name="connsiteY9" fmla="*/ 561975 h 826769"/>
                  <a:gd name="connsiteX10" fmla="*/ 648653 w 827722"/>
                  <a:gd name="connsiteY10" fmla="*/ 577215 h 826769"/>
                  <a:gd name="connsiteX11" fmla="*/ 413385 w 827722"/>
                  <a:gd name="connsiteY11" fmla="*/ 699135 h 826769"/>
                  <a:gd name="connsiteX12" fmla="*/ 133350 w 827722"/>
                  <a:gd name="connsiteY12" fmla="*/ 475297 h 826769"/>
                  <a:gd name="connsiteX13" fmla="*/ 763905 w 827722"/>
                  <a:gd name="connsiteY13" fmla="*/ 475297 h 826769"/>
                  <a:gd name="connsiteX14" fmla="*/ 827722 w 827722"/>
                  <a:gd name="connsiteY14" fmla="*/ 411480 h 826769"/>
                  <a:gd name="connsiteX15" fmla="*/ 826770 w 827722"/>
                  <a:gd name="connsiteY15" fmla="*/ 403860 h 8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22" h="826769">
                    <a:moveTo>
                      <a:pt x="133350" y="349567"/>
                    </a:moveTo>
                    <a:cubicBezTo>
                      <a:pt x="161925" y="221933"/>
                      <a:pt x="277177" y="125730"/>
                      <a:pt x="413385" y="125730"/>
                    </a:cubicBezTo>
                    <a:cubicBezTo>
                      <a:pt x="549593" y="125730"/>
                      <a:pt x="663893" y="220980"/>
                      <a:pt x="693420" y="349567"/>
                    </a:cubicBezTo>
                    <a:lnTo>
                      <a:pt x="133350" y="349567"/>
                    </a:lnTo>
                    <a:close/>
                    <a:moveTo>
                      <a:pt x="826770" y="403860"/>
                    </a:moveTo>
                    <a:cubicBezTo>
                      <a:pt x="822007" y="180022"/>
                      <a:pt x="638174" y="0"/>
                      <a:pt x="413385" y="0"/>
                    </a:cubicBezTo>
                    <a:cubicBezTo>
                      <a:pt x="185738" y="0"/>
                      <a:pt x="0" y="185738"/>
                      <a:pt x="0" y="413385"/>
                    </a:cubicBezTo>
                    <a:cubicBezTo>
                      <a:pt x="0" y="641032"/>
                      <a:pt x="185738" y="826770"/>
                      <a:pt x="413385" y="826770"/>
                    </a:cubicBezTo>
                    <a:cubicBezTo>
                      <a:pt x="547687" y="826770"/>
                      <a:pt x="674370" y="761047"/>
                      <a:pt x="752474" y="650557"/>
                    </a:cubicBezTo>
                    <a:cubicBezTo>
                      <a:pt x="772478" y="621982"/>
                      <a:pt x="765810" y="581978"/>
                      <a:pt x="737235" y="561975"/>
                    </a:cubicBezTo>
                    <a:cubicBezTo>
                      <a:pt x="708660" y="541972"/>
                      <a:pt x="668655" y="548640"/>
                      <a:pt x="648653" y="577215"/>
                    </a:cubicBezTo>
                    <a:cubicBezTo>
                      <a:pt x="595312" y="653415"/>
                      <a:pt x="506730" y="699135"/>
                      <a:pt x="413385" y="699135"/>
                    </a:cubicBezTo>
                    <a:cubicBezTo>
                      <a:pt x="277177" y="699135"/>
                      <a:pt x="162877" y="602932"/>
                      <a:pt x="133350" y="475297"/>
                    </a:cubicBezTo>
                    <a:lnTo>
                      <a:pt x="763905" y="475297"/>
                    </a:lnTo>
                    <a:cubicBezTo>
                      <a:pt x="799147" y="475297"/>
                      <a:pt x="827722" y="446722"/>
                      <a:pt x="827722" y="411480"/>
                    </a:cubicBezTo>
                    <a:cubicBezTo>
                      <a:pt x="827722" y="409575"/>
                      <a:pt x="827722" y="406718"/>
                      <a:pt x="826770" y="403860"/>
                    </a:cubicBezTo>
                  </a:path>
                </a:pathLst>
              </a:custGeom>
              <a:solidFill>
                <a:srgbClr val="FFFFFF"/>
              </a:solidFill>
              <a:ln w="9525" cap="flat">
                <a:noFill/>
                <a:prstDash val="solid"/>
                <a:miter/>
              </a:ln>
            </p:spPr>
            <p:txBody>
              <a:bodyPr rtlCol="0" anchor="ctr"/>
              <a:lstStyle/>
              <a:p>
                <a:endParaRPr lang="en-US"/>
              </a:p>
            </p:txBody>
          </p:sp>
        </p:grpSp>
        <p:sp>
          <p:nvSpPr>
            <p:cNvPr id="17" name="Graphic 3">
              <a:extLst>
                <a:ext uri="{FF2B5EF4-FFF2-40B4-BE49-F238E27FC236}">
                  <a16:creationId xmlns:a16="http://schemas.microsoft.com/office/drawing/2014/main" id="{8698097F-F492-C847-AB9E-84B12F47149F}"/>
                </a:ext>
              </a:extLst>
            </p:cNvPr>
            <p:cNvSpPr/>
            <p:nvPr/>
          </p:nvSpPr>
          <p:spPr>
            <a:xfrm>
              <a:off x="12031027" y="3104197"/>
              <a:ext cx="72389" cy="91440"/>
            </a:xfrm>
            <a:custGeom>
              <a:avLst/>
              <a:gdLst>
                <a:gd name="connsiteX0" fmla="*/ 30481 w 72389"/>
                <a:gd name="connsiteY0" fmla="*/ 9525 h 91440"/>
                <a:gd name="connsiteX1" fmla="*/ 0 w 72389"/>
                <a:gd name="connsiteY1" fmla="*/ 9525 h 91440"/>
                <a:gd name="connsiteX2" fmla="*/ 0 w 72389"/>
                <a:gd name="connsiteY2" fmla="*/ 0 h 91440"/>
                <a:gd name="connsiteX3" fmla="*/ 72390 w 72389"/>
                <a:gd name="connsiteY3" fmla="*/ 0 h 91440"/>
                <a:gd name="connsiteX4" fmla="*/ 72390 w 72389"/>
                <a:gd name="connsiteY4" fmla="*/ 9525 h 91440"/>
                <a:gd name="connsiteX5" fmla="*/ 40958 w 72389"/>
                <a:gd name="connsiteY5" fmla="*/ 9525 h 91440"/>
                <a:gd name="connsiteX6" fmla="*/ 40958 w 72389"/>
                <a:gd name="connsiteY6" fmla="*/ 91440 h 91440"/>
                <a:gd name="connsiteX7" fmla="*/ 30481 w 72389"/>
                <a:gd name="connsiteY7"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89" h="91440">
                  <a:moveTo>
                    <a:pt x="30481" y="9525"/>
                  </a:moveTo>
                  <a:lnTo>
                    <a:pt x="0" y="9525"/>
                  </a:lnTo>
                  <a:lnTo>
                    <a:pt x="0" y="0"/>
                  </a:lnTo>
                  <a:lnTo>
                    <a:pt x="72390" y="0"/>
                  </a:lnTo>
                  <a:lnTo>
                    <a:pt x="72390" y="9525"/>
                  </a:lnTo>
                  <a:lnTo>
                    <a:pt x="40958" y="9525"/>
                  </a:lnTo>
                  <a:lnTo>
                    <a:pt x="40958" y="91440"/>
                  </a:lnTo>
                  <a:lnTo>
                    <a:pt x="30481" y="91440"/>
                  </a:lnTo>
                  <a:close/>
                </a:path>
              </a:pathLst>
            </a:custGeom>
            <a:solidFill>
              <a:srgbClr val="FFFFFF"/>
            </a:solidFill>
            <a:ln w="9525" cap="flat">
              <a:noFill/>
              <a:prstDash val="solid"/>
              <a:miter/>
            </a:ln>
          </p:spPr>
          <p:txBody>
            <a:bodyPr rtlCol="0" anchor="ctr"/>
            <a:lstStyle/>
            <a:p>
              <a:endParaRPr lang="en-US"/>
            </a:p>
          </p:txBody>
        </p:sp>
        <p:sp>
          <p:nvSpPr>
            <p:cNvPr id="18" name="Graphic 3">
              <a:extLst>
                <a:ext uri="{FF2B5EF4-FFF2-40B4-BE49-F238E27FC236}">
                  <a16:creationId xmlns:a16="http://schemas.microsoft.com/office/drawing/2014/main" id="{128C5D83-E3A6-F242-94B8-D3AC37AF539C}"/>
                </a:ext>
              </a:extLst>
            </p:cNvPr>
            <p:cNvSpPr/>
            <p:nvPr/>
          </p:nvSpPr>
          <p:spPr>
            <a:xfrm>
              <a:off x="12122467" y="3104197"/>
              <a:ext cx="87630" cy="91440"/>
            </a:xfrm>
            <a:custGeom>
              <a:avLst/>
              <a:gdLst>
                <a:gd name="connsiteX0" fmla="*/ 0 w 87630"/>
                <a:gd name="connsiteY0" fmla="*/ 0 h 91440"/>
                <a:gd name="connsiteX1" fmla="*/ 10478 w 87630"/>
                <a:gd name="connsiteY1" fmla="*/ 0 h 91440"/>
                <a:gd name="connsiteX2" fmla="*/ 43816 w 87630"/>
                <a:gd name="connsiteY2" fmla="*/ 49530 h 91440"/>
                <a:gd name="connsiteX3" fmla="*/ 77153 w 87630"/>
                <a:gd name="connsiteY3" fmla="*/ 0 h 91440"/>
                <a:gd name="connsiteX4" fmla="*/ 87631 w 87630"/>
                <a:gd name="connsiteY4" fmla="*/ 0 h 91440"/>
                <a:gd name="connsiteX5" fmla="*/ 87631 w 87630"/>
                <a:gd name="connsiteY5" fmla="*/ 91440 h 91440"/>
                <a:gd name="connsiteX6" fmla="*/ 78106 w 87630"/>
                <a:gd name="connsiteY6" fmla="*/ 91440 h 91440"/>
                <a:gd name="connsiteX7" fmla="*/ 78106 w 87630"/>
                <a:gd name="connsiteY7" fmla="*/ 17145 h 91440"/>
                <a:gd name="connsiteX8" fmla="*/ 43816 w 87630"/>
                <a:gd name="connsiteY8" fmla="*/ 66675 h 91440"/>
                <a:gd name="connsiteX9" fmla="*/ 43816 w 87630"/>
                <a:gd name="connsiteY9" fmla="*/ 66675 h 91440"/>
                <a:gd name="connsiteX10" fmla="*/ 10478 w 87630"/>
                <a:gd name="connsiteY10" fmla="*/ 17145 h 91440"/>
                <a:gd name="connsiteX11" fmla="*/ 10478 w 87630"/>
                <a:gd name="connsiteY11" fmla="*/ 91440 h 91440"/>
                <a:gd name="connsiteX12" fmla="*/ 0 w 87630"/>
                <a:gd name="connsiteY12"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 h="91440">
                  <a:moveTo>
                    <a:pt x="0" y="0"/>
                  </a:moveTo>
                  <a:lnTo>
                    <a:pt x="10478" y="0"/>
                  </a:lnTo>
                  <a:lnTo>
                    <a:pt x="43816" y="49530"/>
                  </a:lnTo>
                  <a:lnTo>
                    <a:pt x="77153" y="0"/>
                  </a:lnTo>
                  <a:lnTo>
                    <a:pt x="87631" y="0"/>
                  </a:lnTo>
                  <a:lnTo>
                    <a:pt x="87631" y="91440"/>
                  </a:lnTo>
                  <a:lnTo>
                    <a:pt x="78106" y="91440"/>
                  </a:lnTo>
                  <a:lnTo>
                    <a:pt x="78106" y="17145"/>
                  </a:lnTo>
                  <a:lnTo>
                    <a:pt x="43816" y="66675"/>
                  </a:lnTo>
                  <a:lnTo>
                    <a:pt x="43816" y="66675"/>
                  </a:lnTo>
                  <a:lnTo>
                    <a:pt x="10478" y="17145"/>
                  </a:lnTo>
                  <a:lnTo>
                    <a:pt x="10478" y="91440"/>
                  </a:lnTo>
                  <a:lnTo>
                    <a:pt x="0" y="91440"/>
                  </a:lnTo>
                  <a:close/>
                </a:path>
              </a:pathLst>
            </a:custGeom>
            <a:solidFill>
              <a:srgbClr val="FFFFFF"/>
            </a:solidFill>
            <a:ln w="9525"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ECAA68EC-ED90-4E42-A2A4-DDA3071D6FDD}"/>
                </a:ext>
              </a:extLst>
            </p:cNvPr>
            <p:cNvGrpSpPr/>
            <p:nvPr/>
          </p:nvGrpSpPr>
          <p:grpSpPr>
            <a:xfrm>
              <a:off x="7410450" y="3103245"/>
              <a:ext cx="3816667" cy="1253489"/>
              <a:chOff x="7410450" y="3103245"/>
              <a:chExt cx="3816667" cy="1253489"/>
            </a:xfrm>
          </p:grpSpPr>
          <p:sp>
            <p:nvSpPr>
              <p:cNvPr id="31" name="Graphic 3">
                <a:extLst>
                  <a:ext uri="{FF2B5EF4-FFF2-40B4-BE49-F238E27FC236}">
                    <a16:creationId xmlns:a16="http://schemas.microsoft.com/office/drawing/2014/main" id="{A2861243-9329-534C-9911-63FE5731F41F}"/>
                  </a:ext>
                </a:extLst>
              </p:cNvPr>
              <p:cNvSpPr/>
              <p:nvPr/>
            </p:nvSpPr>
            <p:spPr>
              <a:xfrm>
                <a:off x="10645139" y="3103245"/>
                <a:ext cx="581977" cy="828674"/>
              </a:xfrm>
              <a:custGeom>
                <a:avLst/>
                <a:gdLst>
                  <a:gd name="connsiteX0" fmla="*/ 63818 w 581977"/>
                  <a:gd name="connsiteY0" fmla="*/ 828675 h 828674"/>
                  <a:gd name="connsiteX1" fmla="*/ 0 w 581977"/>
                  <a:gd name="connsiteY1" fmla="*/ 764858 h 828674"/>
                  <a:gd name="connsiteX2" fmla="*/ 0 w 581977"/>
                  <a:gd name="connsiteY2" fmla="*/ 329565 h 828674"/>
                  <a:gd name="connsiteX3" fmla="*/ 329565 w 581977"/>
                  <a:gd name="connsiteY3" fmla="*/ 0 h 828674"/>
                  <a:gd name="connsiteX4" fmla="*/ 518160 w 581977"/>
                  <a:gd name="connsiteY4" fmla="*/ 0 h 828674"/>
                  <a:gd name="connsiteX5" fmla="*/ 581978 w 581977"/>
                  <a:gd name="connsiteY5" fmla="*/ 63817 h 828674"/>
                  <a:gd name="connsiteX6" fmla="*/ 518160 w 581977"/>
                  <a:gd name="connsiteY6" fmla="*/ 126683 h 828674"/>
                  <a:gd name="connsiteX7" fmla="*/ 330518 w 581977"/>
                  <a:gd name="connsiteY7" fmla="*/ 126683 h 828674"/>
                  <a:gd name="connsiteX8" fmla="*/ 127635 w 581977"/>
                  <a:gd name="connsiteY8" fmla="*/ 329565 h 828674"/>
                  <a:gd name="connsiteX9" fmla="*/ 127635 w 581977"/>
                  <a:gd name="connsiteY9" fmla="*/ 764858 h 828674"/>
                  <a:gd name="connsiteX10" fmla="*/ 63818 w 581977"/>
                  <a:gd name="connsiteY10" fmla="*/ 828675 h 82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77" h="828674">
                    <a:moveTo>
                      <a:pt x="63818" y="828675"/>
                    </a:moveTo>
                    <a:cubicBezTo>
                      <a:pt x="28575" y="828675"/>
                      <a:pt x="0" y="800100"/>
                      <a:pt x="0" y="764858"/>
                    </a:cubicBezTo>
                    <a:lnTo>
                      <a:pt x="0" y="329565"/>
                    </a:lnTo>
                    <a:cubicBezTo>
                      <a:pt x="0" y="147638"/>
                      <a:pt x="147638" y="0"/>
                      <a:pt x="329565" y="0"/>
                    </a:cubicBezTo>
                    <a:lnTo>
                      <a:pt x="518160" y="0"/>
                    </a:lnTo>
                    <a:cubicBezTo>
                      <a:pt x="553403" y="0"/>
                      <a:pt x="581978" y="28575"/>
                      <a:pt x="581978" y="63817"/>
                    </a:cubicBezTo>
                    <a:cubicBezTo>
                      <a:pt x="581978" y="99060"/>
                      <a:pt x="553403" y="126683"/>
                      <a:pt x="518160" y="126683"/>
                    </a:cubicBezTo>
                    <a:lnTo>
                      <a:pt x="330518" y="126683"/>
                    </a:lnTo>
                    <a:cubicBezTo>
                      <a:pt x="219075" y="126683"/>
                      <a:pt x="127635" y="218122"/>
                      <a:pt x="127635" y="329565"/>
                    </a:cubicBezTo>
                    <a:lnTo>
                      <a:pt x="127635" y="764858"/>
                    </a:lnTo>
                    <a:cubicBezTo>
                      <a:pt x="127635" y="800100"/>
                      <a:pt x="99060" y="828675"/>
                      <a:pt x="63818" y="828675"/>
                    </a:cubicBezTo>
                  </a:path>
                </a:pathLst>
              </a:custGeom>
              <a:solidFill>
                <a:srgbClr val="FFFFFF"/>
              </a:solidFill>
              <a:ln w="9525" cap="flat">
                <a:noFill/>
                <a:prstDash val="solid"/>
                <a:miter/>
              </a:ln>
            </p:spPr>
            <p:txBody>
              <a:bodyPr rtlCol="0" anchor="ctr"/>
              <a:lstStyle/>
              <a:p>
                <a:endParaRPr lang="en-US"/>
              </a:p>
            </p:txBody>
          </p:sp>
          <p:sp>
            <p:nvSpPr>
              <p:cNvPr id="32" name="Graphic 3">
                <a:extLst>
                  <a:ext uri="{FF2B5EF4-FFF2-40B4-BE49-F238E27FC236}">
                    <a16:creationId xmlns:a16="http://schemas.microsoft.com/office/drawing/2014/main" id="{A80B573D-C121-7A47-8A55-B213B8477615}"/>
                  </a:ext>
                </a:extLst>
              </p:cNvPr>
              <p:cNvSpPr/>
              <p:nvPr/>
            </p:nvSpPr>
            <p:spPr>
              <a:xfrm>
                <a:off x="9377362" y="3105150"/>
                <a:ext cx="827722" cy="826769"/>
              </a:xfrm>
              <a:custGeom>
                <a:avLst/>
                <a:gdLst>
                  <a:gd name="connsiteX0" fmla="*/ 413385 w 827722"/>
                  <a:gd name="connsiteY0" fmla="*/ 700088 h 826769"/>
                  <a:gd name="connsiteX1" fmla="*/ 126682 w 827722"/>
                  <a:gd name="connsiteY1" fmla="*/ 413385 h 826769"/>
                  <a:gd name="connsiteX2" fmla="*/ 413385 w 827722"/>
                  <a:gd name="connsiteY2" fmla="*/ 126683 h 826769"/>
                  <a:gd name="connsiteX3" fmla="*/ 700088 w 827722"/>
                  <a:gd name="connsiteY3" fmla="*/ 413385 h 826769"/>
                  <a:gd name="connsiteX4" fmla="*/ 413385 w 827722"/>
                  <a:gd name="connsiteY4" fmla="*/ 700088 h 826769"/>
                  <a:gd name="connsiteX5" fmla="*/ 826770 w 827722"/>
                  <a:gd name="connsiteY5" fmla="*/ 413385 h 826769"/>
                  <a:gd name="connsiteX6" fmla="*/ 413385 w 827722"/>
                  <a:gd name="connsiteY6" fmla="*/ 0 h 826769"/>
                  <a:gd name="connsiteX7" fmla="*/ 0 w 827722"/>
                  <a:gd name="connsiteY7" fmla="*/ 413385 h 826769"/>
                  <a:gd name="connsiteX8" fmla="*/ 413385 w 827722"/>
                  <a:gd name="connsiteY8" fmla="*/ 826770 h 826769"/>
                  <a:gd name="connsiteX9" fmla="*/ 700088 w 827722"/>
                  <a:gd name="connsiteY9" fmla="*/ 710565 h 826769"/>
                  <a:gd name="connsiteX10" fmla="*/ 700088 w 827722"/>
                  <a:gd name="connsiteY10" fmla="*/ 762953 h 826769"/>
                  <a:gd name="connsiteX11" fmla="*/ 763905 w 827722"/>
                  <a:gd name="connsiteY11" fmla="*/ 826770 h 826769"/>
                  <a:gd name="connsiteX12" fmla="*/ 827723 w 827722"/>
                  <a:gd name="connsiteY12" fmla="*/ 762953 h 826769"/>
                  <a:gd name="connsiteX13" fmla="*/ 827723 w 827722"/>
                  <a:gd name="connsiteY13" fmla="*/ 413385 h 8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7722" h="826769">
                    <a:moveTo>
                      <a:pt x="413385" y="700088"/>
                    </a:moveTo>
                    <a:cubicBezTo>
                      <a:pt x="255270" y="700088"/>
                      <a:pt x="126682" y="571500"/>
                      <a:pt x="126682" y="413385"/>
                    </a:cubicBezTo>
                    <a:cubicBezTo>
                      <a:pt x="126682" y="255270"/>
                      <a:pt x="255270" y="126683"/>
                      <a:pt x="413385" y="126683"/>
                    </a:cubicBezTo>
                    <a:cubicBezTo>
                      <a:pt x="571500" y="126683"/>
                      <a:pt x="700088" y="255270"/>
                      <a:pt x="700088" y="413385"/>
                    </a:cubicBezTo>
                    <a:cubicBezTo>
                      <a:pt x="700088" y="571500"/>
                      <a:pt x="571500" y="700088"/>
                      <a:pt x="413385" y="700088"/>
                    </a:cubicBezTo>
                    <a:moveTo>
                      <a:pt x="826770" y="413385"/>
                    </a:moveTo>
                    <a:cubicBezTo>
                      <a:pt x="826770" y="185738"/>
                      <a:pt x="641032" y="0"/>
                      <a:pt x="413385" y="0"/>
                    </a:cubicBezTo>
                    <a:cubicBezTo>
                      <a:pt x="185738" y="0"/>
                      <a:pt x="0" y="185738"/>
                      <a:pt x="0" y="413385"/>
                    </a:cubicBezTo>
                    <a:cubicBezTo>
                      <a:pt x="0" y="641032"/>
                      <a:pt x="185738" y="826770"/>
                      <a:pt x="413385" y="826770"/>
                    </a:cubicBezTo>
                    <a:cubicBezTo>
                      <a:pt x="524827" y="826770"/>
                      <a:pt x="625793" y="782003"/>
                      <a:pt x="700088" y="710565"/>
                    </a:cubicBezTo>
                    <a:lnTo>
                      <a:pt x="700088" y="762953"/>
                    </a:lnTo>
                    <a:cubicBezTo>
                      <a:pt x="700088" y="798195"/>
                      <a:pt x="728663" y="826770"/>
                      <a:pt x="763905" y="826770"/>
                    </a:cubicBezTo>
                    <a:cubicBezTo>
                      <a:pt x="799148" y="826770"/>
                      <a:pt x="827723" y="798195"/>
                      <a:pt x="827723" y="762953"/>
                    </a:cubicBezTo>
                    <a:lnTo>
                      <a:pt x="827723" y="413385"/>
                    </a:lnTo>
                    <a:close/>
                  </a:path>
                </a:pathLst>
              </a:custGeom>
              <a:solidFill>
                <a:srgbClr val="FFFFFF"/>
              </a:solidFill>
              <a:ln w="9525" cap="flat">
                <a:noFill/>
                <a:prstDash val="solid"/>
                <a:miter/>
              </a:ln>
            </p:spPr>
            <p:txBody>
              <a:bodyPr rtlCol="0" anchor="ctr"/>
              <a:lstStyle/>
              <a:p>
                <a:endParaRPr lang="en-US"/>
              </a:p>
            </p:txBody>
          </p:sp>
          <p:sp>
            <p:nvSpPr>
              <p:cNvPr id="33" name="Graphic 3">
                <a:extLst>
                  <a:ext uri="{FF2B5EF4-FFF2-40B4-BE49-F238E27FC236}">
                    <a16:creationId xmlns:a16="http://schemas.microsoft.com/office/drawing/2014/main" id="{98175AD2-5FDE-6E41-98CB-A9AC4A9BD151}"/>
                  </a:ext>
                </a:extLst>
              </p:cNvPr>
              <p:cNvSpPr/>
              <p:nvPr/>
            </p:nvSpPr>
            <p:spPr>
              <a:xfrm>
                <a:off x="7410450" y="3105150"/>
                <a:ext cx="998219" cy="826769"/>
              </a:xfrm>
              <a:custGeom>
                <a:avLst/>
                <a:gdLst>
                  <a:gd name="connsiteX0" fmla="*/ 499110 w 998219"/>
                  <a:gd name="connsiteY0" fmla="*/ 641985 h 826769"/>
                  <a:gd name="connsiteX1" fmla="*/ 780098 w 998219"/>
                  <a:gd name="connsiteY1" fmla="*/ 133350 h 826769"/>
                  <a:gd name="connsiteX2" fmla="*/ 998220 w 998219"/>
                  <a:gd name="connsiteY2" fmla="*/ 0 h 826769"/>
                  <a:gd name="connsiteX3" fmla="*/ 561975 w 998219"/>
                  <a:gd name="connsiteY3" fmla="*/ 790575 h 826769"/>
                  <a:gd name="connsiteX4" fmla="*/ 499110 w 998219"/>
                  <a:gd name="connsiteY4" fmla="*/ 826770 h 826769"/>
                  <a:gd name="connsiteX5" fmla="*/ 436245 w 998219"/>
                  <a:gd name="connsiteY5" fmla="*/ 790575 h 826769"/>
                  <a:gd name="connsiteX6" fmla="*/ 0 w 998219"/>
                  <a:gd name="connsiteY6" fmla="*/ 0 h 826769"/>
                  <a:gd name="connsiteX7" fmla="*/ 218123 w 998219"/>
                  <a:gd name="connsiteY7" fmla="*/ 133350 h 826769"/>
                  <a:gd name="connsiteX8" fmla="*/ 499110 w 998219"/>
                  <a:gd name="connsiteY8" fmla="*/ 641985 h 8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19" h="826769">
                    <a:moveTo>
                      <a:pt x="499110" y="641985"/>
                    </a:moveTo>
                    <a:lnTo>
                      <a:pt x="780098" y="133350"/>
                    </a:lnTo>
                    <a:cubicBezTo>
                      <a:pt x="820102" y="60008"/>
                      <a:pt x="865823" y="0"/>
                      <a:pt x="998220" y="0"/>
                    </a:cubicBezTo>
                    <a:lnTo>
                      <a:pt x="561975" y="790575"/>
                    </a:lnTo>
                    <a:cubicBezTo>
                      <a:pt x="550545" y="810578"/>
                      <a:pt x="524827" y="826770"/>
                      <a:pt x="499110" y="826770"/>
                    </a:cubicBezTo>
                    <a:cubicBezTo>
                      <a:pt x="473393" y="826770"/>
                      <a:pt x="447675" y="810578"/>
                      <a:pt x="436245" y="790575"/>
                    </a:cubicBezTo>
                    <a:lnTo>
                      <a:pt x="0" y="0"/>
                    </a:lnTo>
                    <a:cubicBezTo>
                      <a:pt x="132398" y="0"/>
                      <a:pt x="178118" y="60008"/>
                      <a:pt x="218123" y="133350"/>
                    </a:cubicBezTo>
                    <a:lnTo>
                      <a:pt x="499110" y="641985"/>
                    </a:lnTo>
                    <a:close/>
                  </a:path>
                </a:pathLst>
              </a:custGeom>
              <a:solidFill>
                <a:srgbClr val="FFFFFF"/>
              </a:solidFill>
              <a:ln w="9525" cap="flat">
                <a:noFill/>
                <a:prstDash val="solid"/>
                <a:miter/>
              </a:ln>
            </p:spPr>
            <p:txBody>
              <a:bodyPr rtlCol="0" anchor="ctr"/>
              <a:lstStyle/>
              <a:p>
                <a:endParaRPr lang="en-US"/>
              </a:p>
            </p:txBody>
          </p:sp>
          <p:sp>
            <p:nvSpPr>
              <p:cNvPr id="34" name="Graphic 3">
                <a:extLst>
                  <a:ext uri="{FF2B5EF4-FFF2-40B4-BE49-F238E27FC236}">
                    <a16:creationId xmlns:a16="http://schemas.microsoft.com/office/drawing/2014/main" id="{6EC39BE1-F143-244F-8EC9-B244AF7A5A9A}"/>
                  </a:ext>
                </a:extLst>
              </p:cNvPr>
              <p:cNvSpPr/>
              <p:nvPr/>
            </p:nvSpPr>
            <p:spPr>
              <a:xfrm>
                <a:off x="8444864" y="3105150"/>
                <a:ext cx="998220" cy="1065847"/>
              </a:xfrm>
              <a:custGeom>
                <a:avLst/>
                <a:gdLst>
                  <a:gd name="connsiteX0" fmla="*/ 998220 w 998220"/>
                  <a:gd name="connsiteY0" fmla="*/ 0 h 1065847"/>
                  <a:gd name="connsiteX1" fmla="*/ 780098 w 998220"/>
                  <a:gd name="connsiteY1" fmla="*/ 133350 h 1065847"/>
                  <a:gd name="connsiteX2" fmla="*/ 499110 w 998220"/>
                  <a:gd name="connsiteY2" fmla="*/ 641985 h 1065847"/>
                  <a:gd name="connsiteX3" fmla="*/ 218123 w 998220"/>
                  <a:gd name="connsiteY3" fmla="*/ 133350 h 1065847"/>
                  <a:gd name="connsiteX4" fmla="*/ 0 w 998220"/>
                  <a:gd name="connsiteY4" fmla="*/ 0 h 1065847"/>
                  <a:gd name="connsiteX5" fmla="*/ 426720 w 998220"/>
                  <a:gd name="connsiteY5" fmla="*/ 773430 h 1065847"/>
                  <a:gd name="connsiteX6" fmla="*/ 265748 w 998220"/>
                  <a:gd name="connsiteY6" fmla="*/ 1065848 h 1065847"/>
                  <a:gd name="connsiteX7" fmla="*/ 483870 w 998220"/>
                  <a:gd name="connsiteY7" fmla="*/ 932497 h 1065847"/>
                  <a:gd name="connsiteX8" fmla="*/ 998220 w 998220"/>
                  <a:gd name="connsiteY8" fmla="*/ 0 h 106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220" h="1065847">
                    <a:moveTo>
                      <a:pt x="998220" y="0"/>
                    </a:moveTo>
                    <a:cubicBezTo>
                      <a:pt x="865823" y="0"/>
                      <a:pt x="820103" y="60008"/>
                      <a:pt x="780098" y="133350"/>
                    </a:cubicBezTo>
                    <a:lnTo>
                      <a:pt x="499110" y="641985"/>
                    </a:lnTo>
                    <a:lnTo>
                      <a:pt x="218123" y="133350"/>
                    </a:lnTo>
                    <a:cubicBezTo>
                      <a:pt x="178118" y="60008"/>
                      <a:pt x="132398" y="0"/>
                      <a:pt x="0" y="0"/>
                    </a:cubicBezTo>
                    <a:lnTo>
                      <a:pt x="426720" y="773430"/>
                    </a:lnTo>
                    <a:lnTo>
                      <a:pt x="265748" y="1065848"/>
                    </a:lnTo>
                    <a:cubicBezTo>
                      <a:pt x="398145" y="1065848"/>
                      <a:pt x="443865" y="1005840"/>
                      <a:pt x="483870" y="932497"/>
                    </a:cubicBezTo>
                    <a:lnTo>
                      <a:pt x="998220" y="0"/>
                    </a:lnTo>
                    <a:close/>
                  </a:path>
                </a:pathLst>
              </a:custGeom>
              <a:solidFill>
                <a:srgbClr val="FFFFFF"/>
              </a:solidFill>
              <a:ln w="9525" cap="flat">
                <a:noFill/>
                <a:prstDash val="solid"/>
                <a:miter/>
              </a:ln>
            </p:spPr>
            <p:txBody>
              <a:bodyPr rtlCol="0" anchor="ctr"/>
              <a:lstStyle/>
              <a:p>
                <a:endParaRPr lang="en-US"/>
              </a:p>
            </p:txBody>
          </p:sp>
          <p:sp>
            <p:nvSpPr>
              <p:cNvPr id="35" name="Graphic 3">
                <a:extLst>
                  <a:ext uri="{FF2B5EF4-FFF2-40B4-BE49-F238E27FC236}">
                    <a16:creationId xmlns:a16="http://schemas.microsoft.com/office/drawing/2014/main" id="{A59F6F4D-B915-8243-9F99-50B51F4F955F}"/>
                  </a:ext>
                </a:extLst>
              </p:cNvPr>
              <p:cNvSpPr/>
              <p:nvPr/>
            </p:nvSpPr>
            <p:spPr>
              <a:xfrm>
                <a:off x="9365932" y="4172902"/>
                <a:ext cx="215265" cy="183832"/>
              </a:xfrm>
              <a:custGeom>
                <a:avLst/>
                <a:gdLst>
                  <a:gd name="connsiteX0" fmla="*/ 193357 w 215265"/>
                  <a:gd name="connsiteY0" fmla="*/ 182880 h 183832"/>
                  <a:gd name="connsiteX1" fmla="*/ 185738 w 215265"/>
                  <a:gd name="connsiteY1" fmla="*/ 60960 h 183832"/>
                  <a:gd name="connsiteX2" fmla="*/ 183832 w 215265"/>
                  <a:gd name="connsiteY2" fmla="*/ 15240 h 183832"/>
                  <a:gd name="connsiteX3" fmla="*/ 169545 w 215265"/>
                  <a:gd name="connsiteY3" fmla="*/ 60007 h 183832"/>
                  <a:gd name="connsiteX4" fmla="*/ 135255 w 215265"/>
                  <a:gd name="connsiteY4" fmla="*/ 160020 h 183832"/>
                  <a:gd name="connsiteX5" fmla="*/ 106680 w 215265"/>
                  <a:gd name="connsiteY5" fmla="*/ 182880 h 183832"/>
                  <a:gd name="connsiteX6" fmla="*/ 76200 w 215265"/>
                  <a:gd name="connsiteY6" fmla="*/ 160020 h 183832"/>
                  <a:gd name="connsiteX7" fmla="*/ 42863 w 215265"/>
                  <a:gd name="connsiteY7" fmla="*/ 59055 h 183832"/>
                  <a:gd name="connsiteX8" fmla="*/ 29528 w 215265"/>
                  <a:gd name="connsiteY8" fmla="*/ 16192 h 183832"/>
                  <a:gd name="connsiteX9" fmla="*/ 27623 w 215265"/>
                  <a:gd name="connsiteY9" fmla="*/ 60007 h 183832"/>
                  <a:gd name="connsiteX10" fmla="*/ 19050 w 215265"/>
                  <a:gd name="connsiteY10" fmla="*/ 183832 h 183832"/>
                  <a:gd name="connsiteX11" fmla="*/ 0 w 215265"/>
                  <a:gd name="connsiteY11" fmla="*/ 183832 h 183832"/>
                  <a:gd name="connsiteX12" fmla="*/ 13335 w 215265"/>
                  <a:gd name="connsiteY12" fmla="*/ 0 h 183832"/>
                  <a:gd name="connsiteX13" fmla="*/ 34290 w 215265"/>
                  <a:gd name="connsiteY13" fmla="*/ 0 h 183832"/>
                  <a:gd name="connsiteX14" fmla="*/ 49530 w 215265"/>
                  <a:gd name="connsiteY14" fmla="*/ 9525 h 183832"/>
                  <a:gd name="connsiteX15" fmla="*/ 97155 w 215265"/>
                  <a:gd name="connsiteY15" fmla="*/ 156210 h 183832"/>
                  <a:gd name="connsiteX16" fmla="*/ 107632 w 215265"/>
                  <a:gd name="connsiteY16" fmla="*/ 166688 h 183832"/>
                  <a:gd name="connsiteX17" fmla="*/ 117157 w 215265"/>
                  <a:gd name="connsiteY17" fmla="*/ 156210 h 183832"/>
                  <a:gd name="connsiteX18" fmla="*/ 167640 w 215265"/>
                  <a:gd name="connsiteY18" fmla="*/ 9525 h 183832"/>
                  <a:gd name="connsiteX19" fmla="*/ 181928 w 215265"/>
                  <a:gd name="connsiteY19" fmla="*/ 0 h 183832"/>
                  <a:gd name="connsiteX20" fmla="*/ 201930 w 215265"/>
                  <a:gd name="connsiteY20" fmla="*/ 0 h 183832"/>
                  <a:gd name="connsiteX21" fmla="*/ 215265 w 215265"/>
                  <a:gd name="connsiteY21" fmla="*/ 183832 h 183832"/>
                  <a:gd name="connsiteX22" fmla="*/ 193357 w 215265"/>
                  <a:gd name="connsiteY22" fmla="*/ 183832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265" h="183832">
                    <a:moveTo>
                      <a:pt x="193357" y="182880"/>
                    </a:moveTo>
                    <a:lnTo>
                      <a:pt x="185738" y="60960"/>
                    </a:lnTo>
                    <a:cubicBezTo>
                      <a:pt x="184785" y="46672"/>
                      <a:pt x="183832" y="31432"/>
                      <a:pt x="183832" y="15240"/>
                    </a:cubicBezTo>
                    <a:cubicBezTo>
                      <a:pt x="180023" y="28575"/>
                      <a:pt x="175260" y="42863"/>
                      <a:pt x="169545" y="60007"/>
                    </a:cubicBezTo>
                    <a:lnTo>
                      <a:pt x="135255" y="160020"/>
                    </a:lnTo>
                    <a:cubicBezTo>
                      <a:pt x="128588" y="180975"/>
                      <a:pt x="126682" y="182880"/>
                      <a:pt x="106680" y="182880"/>
                    </a:cubicBezTo>
                    <a:cubicBezTo>
                      <a:pt x="84773" y="182880"/>
                      <a:pt x="82868" y="181928"/>
                      <a:pt x="76200" y="160020"/>
                    </a:cubicBezTo>
                    <a:lnTo>
                      <a:pt x="42863" y="59055"/>
                    </a:lnTo>
                    <a:cubicBezTo>
                      <a:pt x="38100" y="43815"/>
                      <a:pt x="33338" y="30480"/>
                      <a:pt x="29528" y="16192"/>
                    </a:cubicBezTo>
                    <a:cubicBezTo>
                      <a:pt x="28575" y="30480"/>
                      <a:pt x="28575" y="45720"/>
                      <a:pt x="27623" y="60007"/>
                    </a:cubicBezTo>
                    <a:lnTo>
                      <a:pt x="19050" y="183832"/>
                    </a:lnTo>
                    <a:lnTo>
                      <a:pt x="0" y="183832"/>
                    </a:lnTo>
                    <a:lnTo>
                      <a:pt x="13335" y="0"/>
                    </a:lnTo>
                    <a:lnTo>
                      <a:pt x="34290" y="0"/>
                    </a:lnTo>
                    <a:cubicBezTo>
                      <a:pt x="44768" y="0"/>
                      <a:pt x="46673" y="953"/>
                      <a:pt x="49530" y="9525"/>
                    </a:cubicBezTo>
                    <a:lnTo>
                      <a:pt x="97155" y="156210"/>
                    </a:lnTo>
                    <a:cubicBezTo>
                      <a:pt x="100013" y="165735"/>
                      <a:pt x="100965" y="166688"/>
                      <a:pt x="107632" y="166688"/>
                    </a:cubicBezTo>
                    <a:cubicBezTo>
                      <a:pt x="114300" y="166688"/>
                      <a:pt x="114300" y="165735"/>
                      <a:pt x="117157" y="156210"/>
                    </a:cubicBezTo>
                    <a:lnTo>
                      <a:pt x="167640" y="9525"/>
                    </a:lnTo>
                    <a:cubicBezTo>
                      <a:pt x="170498" y="953"/>
                      <a:pt x="173355" y="0"/>
                      <a:pt x="181928" y="0"/>
                    </a:cubicBezTo>
                    <a:lnTo>
                      <a:pt x="201930" y="0"/>
                    </a:lnTo>
                    <a:lnTo>
                      <a:pt x="215265" y="183832"/>
                    </a:lnTo>
                    <a:lnTo>
                      <a:pt x="193357" y="183832"/>
                    </a:lnTo>
                    <a:close/>
                  </a:path>
                </a:pathLst>
              </a:custGeom>
              <a:solidFill>
                <a:srgbClr val="E1001E"/>
              </a:solidFill>
              <a:ln w="9525" cap="flat">
                <a:noFill/>
                <a:prstDash val="solid"/>
                <a:miter/>
              </a:ln>
            </p:spPr>
            <p:txBody>
              <a:bodyPr rtlCol="0" anchor="ctr"/>
              <a:lstStyle/>
              <a:p>
                <a:endParaRPr lang="en-US"/>
              </a:p>
            </p:txBody>
          </p:sp>
        </p:grpSp>
        <p:sp>
          <p:nvSpPr>
            <p:cNvPr id="20" name="Graphic 3">
              <a:extLst>
                <a:ext uri="{FF2B5EF4-FFF2-40B4-BE49-F238E27FC236}">
                  <a16:creationId xmlns:a16="http://schemas.microsoft.com/office/drawing/2014/main" id="{A0B2F8EE-2A8F-8F4B-ABB7-3BD8957F6F11}"/>
                </a:ext>
              </a:extLst>
            </p:cNvPr>
            <p:cNvSpPr/>
            <p:nvPr/>
          </p:nvSpPr>
          <p:spPr>
            <a:xfrm>
              <a:off x="9865042" y="4171950"/>
              <a:ext cx="116205" cy="183832"/>
            </a:xfrm>
            <a:custGeom>
              <a:avLst/>
              <a:gdLst>
                <a:gd name="connsiteX0" fmla="*/ 20955 w 116205"/>
                <a:gd name="connsiteY0" fmla="*/ 17145 h 183832"/>
                <a:gd name="connsiteX1" fmla="*/ 20955 w 116205"/>
                <a:gd name="connsiteY1" fmla="*/ 80963 h 183832"/>
                <a:gd name="connsiteX2" fmla="*/ 105727 w 116205"/>
                <a:gd name="connsiteY2" fmla="*/ 80963 h 183832"/>
                <a:gd name="connsiteX3" fmla="*/ 105727 w 116205"/>
                <a:gd name="connsiteY3" fmla="*/ 97155 h 183832"/>
                <a:gd name="connsiteX4" fmla="*/ 20955 w 116205"/>
                <a:gd name="connsiteY4" fmla="*/ 97155 h 183832"/>
                <a:gd name="connsiteX5" fmla="*/ 20955 w 116205"/>
                <a:gd name="connsiteY5" fmla="*/ 167640 h 183832"/>
                <a:gd name="connsiteX6" fmla="*/ 116205 w 116205"/>
                <a:gd name="connsiteY6" fmla="*/ 167640 h 183832"/>
                <a:gd name="connsiteX7" fmla="*/ 116205 w 116205"/>
                <a:gd name="connsiteY7" fmla="*/ 183832 h 183832"/>
                <a:gd name="connsiteX8" fmla="*/ 0 w 116205"/>
                <a:gd name="connsiteY8" fmla="*/ 183832 h 183832"/>
                <a:gd name="connsiteX9" fmla="*/ 0 w 116205"/>
                <a:gd name="connsiteY9" fmla="*/ 0 h 183832"/>
                <a:gd name="connsiteX10" fmla="*/ 113347 w 116205"/>
                <a:gd name="connsiteY10" fmla="*/ 0 h 183832"/>
                <a:gd name="connsiteX11" fmla="*/ 113347 w 116205"/>
                <a:gd name="connsiteY11" fmla="*/ 17145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205" h="183832">
                  <a:moveTo>
                    <a:pt x="20955" y="17145"/>
                  </a:moveTo>
                  <a:lnTo>
                    <a:pt x="20955" y="80963"/>
                  </a:lnTo>
                  <a:lnTo>
                    <a:pt x="105727" y="80963"/>
                  </a:lnTo>
                  <a:lnTo>
                    <a:pt x="105727" y="97155"/>
                  </a:lnTo>
                  <a:lnTo>
                    <a:pt x="20955" y="97155"/>
                  </a:lnTo>
                  <a:lnTo>
                    <a:pt x="20955" y="167640"/>
                  </a:lnTo>
                  <a:lnTo>
                    <a:pt x="116205" y="167640"/>
                  </a:lnTo>
                  <a:lnTo>
                    <a:pt x="116205" y="183832"/>
                  </a:lnTo>
                  <a:lnTo>
                    <a:pt x="0" y="183832"/>
                  </a:lnTo>
                  <a:lnTo>
                    <a:pt x="0" y="0"/>
                  </a:lnTo>
                  <a:lnTo>
                    <a:pt x="113347" y="0"/>
                  </a:lnTo>
                  <a:lnTo>
                    <a:pt x="113347" y="17145"/>
                  </a:lnTo>
                  <a:close/>
                </a:path>
              </a:pathLst>
            </a:custGeom>
            <a:solidFill>
              <a:srgbClr val="E1001E"/>
            </a:solidFill>
            <a:ln w="9525" cap="flat">
              <a:noFill/>
              <a:prstDash val="solid"/>
              <a:miter/>
            </a:ln>
          </p:spPr>
          <p:txBody>
            <a:bodyPr rtlCol="0" anchor="ctr"/>
            <a:lstStyle/>
            <a:p>
              <a:endParaRPr lang="en-US"/>
            </a:p>
          </p:txBody>
        </p:sp>
        <p:sp>
          <p:nvSpPr>
            <p:cNvPr id="21" name="Graphic 3">
              <a:extLst>
                <a:ext uri="{FF2B5EF4-FFF2-40B4-BE49-F238E27FC236}">
                  <a16:creationId xmlns:a16="http://schemas.microsoft.com/office/drawing/2014/main" id="{11B08AE6-8151-C94E-91E5-A46B164EEC64}"/>
                </a:ext>
              </a:extLst>
            </p:cNvPr>
            <p:cNvSpPr/>
            <p:nvPr/>
          </p:nvSpPr>
          <p:spPr>
            <a:xfrm>
              <a:off x="10704195" y="4171950"/>
              <a:ext cx="20955" cy="183832"/>
            </a:xfrm>
            <a:custGeom>
              <a:avLst/>
              <a:gdLst>
                <a:gd name="connsiteX0" fmla="*/ 0 w 20955"/>
                <a:gd name="connsiteY0" fmla="*/ 0 h 183832"/>
                <a:gd name="connsiteX1" fmla="*/ 20955 w 20955"/>
                <a:gd name="connsiteY1" fmla="*/ 0 h 183832"/>
                <a:gd name="connsiteX2" fmla="*/ 20955 w 20955"/>
                <a:gd name="connsiteY2" fmla="*/ 183832 h 183832"/>
                <a:gd name="connsiteX3" fmla="*/ 0 w 20955"/>
                <a:gd name="connsiteY3" fmla="*/ 183832 h 183832"/>
              </a:gdLst>
              <a:ahLst/>
              <a:cxnLst>
                <a:cxn ang="0">
                  <a:pos x="connsiteX0" y="connsiteY0"/>
                </a:cxn>
                <a:cxn ang="0">
                  <a:pos x="connsiteX1" y="connsiteY1"/>
                </a:cxn>
                <a:cxn ang="0">
                  <a:pos x="connsiteX2" y="connsiteY2"/>
                </a:cxn>
                <a:cxn ang="0">
                  <a:pos x="connsiteX3" y="connsiteY3"/>
                </a:cxn>
              </a:cxnLst>
              <a:rect l="l" t="t" r="r" b="b"/>
              <a:pathLst>
                <a:path w="20955" h="183832">
                  <a:moveTo>
                    <a:pt x="0" y="0"/>
                  </a:moveTo>
                  <a:lnTo>
                    <a:pt x="20955" y="0"/>
                  </a:lnTo>
                  <a:lnTo>
                    <a:pt x="20955" y="183832"/>
                  </a:lnTo>
                  <a:lnTo>
                    <a:pt x="0" y="183832"/>
                  </a:lnTo>
                  <a:close/>
                </a:path>
              </a:pathLst>
            </a:custGeom>
            <a:solidFill>
              <a:srgbClr val="E1001E"/>
            </a:solidFill>
            <a:ln w="9525" cap="flat">
              <a:noFill/>
              <a:prstDash val="solid"/>
              <a:miter/>
            </a:ln>
          </p:spPr>
          <p:txBody>
            <a:bodyPr rtlCol="0" anchor="ctr"/>
            <a:lstStyle/>
            <a:p>
              <a:endParaRPr lang="en-US"/>
            </a:p>
          </p:txBody>
        </p:sp>
        <p:grpSp>
          <p:nvGrpSpPr>
            <p:cNvPr id="22" name="Graphic 3">
              <a:extLst>
                <a:ext uri="{FF2B5EF4-FFF2-40B4-BE49-F238E27FC236}">
                  <a16:creationId xmlns:a16="http://schemas.microsoft.com/office/drawing/2014/main" id="{67739C31-2958-2443-B0A8-25DDED8630DF}"/>
                </a:ext>
              </a:extLst>
            </p:cNvPr>
            <p:cNvGrpSpPr/>
            <p:nvPr/>
          </p:nvGrpSpPr>
          <p:grpSpPr>
            <a:xfrm>
              <a:off x="11023282" y="4170997"/>
              <a:ext cx="591502" cy="186690"/>
              <a:chOff x="11023282" y="4170997"/>
              <a:chExt cx="591502" cy="186690"/>
            </a:xfrm>
            <a:solidFill>
              <a:srgbClr val="E1001E"/>
            </a:solidFill>
          </p:grpSpPr>
          <p:sp>
            <p:nvSpPr>
              <p:cNvPr id="29" name="Graphic 3">
                <a:extLst>
                  <a:ext uri="{FF2B5EF4-FFF2-40B4-BE49-F238E27FC236}">
                    <a16:creationId xmlns:a16="http://schemas.microsoft.com/office/drawing/2014/main" id="{813411FF-CBB0-694A-AF38-87C1443143A0}"/>
                  </a:ext>
                </a:extLst>
              </p:cNvPr>
              <p:cNvSpPr/>
              <p:nvPr/>
            </p:nvSpPr>
            <p:spPr>
              <a:xfrm>
                <a:off x="11023282" y="4170997"/>
                <a:ext cx="131444" cy="186690"/>
              </a:xfrm>
              <a:custGeom>
                <a:avLst/>
                <a:gdLst>
                  <a:gd name="connsiteX0" fmla="*/ 131445 w 131444"/>
                  <a:gd name="connsiteY0" fmla="*/ 13335 h 186690"/>
                  <a:gd name="connsiteX1" fmla="*/ 131445 w 131444"/>
                  <a:gd name="connsiteY1" fmla="*/ 19050 h 186690"/>
                  <a:gd name="connsiteX2" fmla="*/ 129540 w 131444"/>
                  <a:gd name="connsiteY2" fmla="*/ 20955 h 186690"/>
                  <a:gd name="connsiteX3" fmla="*/ 80963 w 131444"/>
                  <a:gd name="connsiteY3" fmla="*/ 17145 h 186690"/>
                  <a:gd name="connsiteX4" fmla="*/ 20955 w 131444"/>
                  <a:gd name="connsiteY4" fmla="*/ 93345 h 186690"/>
                  <a:gd name="connsiteX5" fmla="*/ 80963 w 131444"/>
                  <a:gd name="connsiteY5" fmla="*/ 169545 h 186690"/>
                  <a:gd name="connsiteX6" fmla="*/ 129540 w 131444"/>
                  <a:gd name="connsiteY6" fmla="*/ 165735 h 186690"/>
                  <a:gd name="connsiteX7" fmla="*/ 131445 w 131444"/>
                  <a:gd name="connsiteY7" fmla="*/ 166688 h 186690"/>
                  <a:gd name="connsiteX8" fmla="*/ 131445 w 131444"/>
                  <a:gd name="connsiteY8" fmla="*/ 172403 h 186690"/>
                  <a:gd name="connsiteX9" fmla="*/ 75248 w 131444"/>
                  <a:gd name="connsiteY9" fmla="*/ 186690 h 186690"/>
                  <a:gd name="connsiteX10" fmla="*/ 0 w 131444"/>
                  <a:gd name="connsiteY10" fmla="*/ 93345 h 186690"/>
                  <a:gd name="connsiteX11" fmla="*/ 76200 w 131444"/>
                  <a:gd name="connsiteY11" fmla="*/ 0 h 186690"/>
                  <a:gd name="connsiteX12" fmla="*/ 131445 w 131444"/>
                  <a:gd name="connsiteY12" fmla="*/ 13335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4" h="186690">
                    <a:moveTo>
                      <a:pt x="131445" y="13335"/>
                    </a:moveTo>
                    <a:lnTo>
                      <a:pt x="131445" y="19050"/>
                    </a:lnTo>
                    <a:lnTo>
                      <a:pt x="129540" y="20955"/>
                    </a:lnTo>
                    <a:cubicBezTo>
                      <a:pt x="121920" y="19050"/>
                      <a:pt x="105728" y="17145"/>
                      <a:pt x="80963" y="17145"/>
                    </a:cubicBezTo>
                    <a:cubicBezTo>
                      <a:pt x="25718" y="17145"/>
                      <a:pt x="20955" y="20955"/>
                      <a:pt x="20955" y="93345"/>
                    </a:cubicBezTo>
                    <a:cubicBezTo>
                      <a:pt x="20955" y="165735"/>
                      <a:pt x="24765" y="169545"/>
                      <a:pt x="80963" y="169545"/>
                    </a:cubicBezTo>
                    <a:cubicBezTo>
                      <a:pt x="105728" y="169545"/>
                      <a:pt x="120968" y="167640"/>
                      <a:pt x="129540" y="165735"/>
                    </a:cubicBezTo>
                    <a:lnTo>
                      <a:pt x="131445" y="166688"/>
                    </a:lnTo>
                    <a:lnTo>
                      <a:pt x="131445" y="172403"/>
                    </a:lnTo>
                    <a:cubicBezTo>
                      <a:pt x="131445" y="181928"/>
                      <a:pt x="122873" y="186690"/>
                      <a:pt x="75248" y="186690"/>
                    </a:cubicBezTo>
                    <a:cubicBezTo>
                      <a:pt x="8573" y="186690"/>
                      <a:pt x="0" y="178118"/>
                      <a:pt x="0" y="93345"/>
                    </a:cubicBezTo>
                    <a:cubicBezTo>
                      <a:pt x="0" y="8572"/>
                      <a:pt x="8573" y="0"/>
                      <a:pt x="76200" y="0"/>
                    </a:cubicBezTo>
                    <a:cubicBezTo>
                      <a:pt x="124778" y="0"/>
                      <a:pt x="131445" y="3810"/>
                      <a:pt x="131445" y="13335"/>
                    </a:cubicBezTo>
                  </a:path>
                </a:pathLst>
              </a:custGeom>
              <a:solidFill>
                <a:srgbClr val="E1001E"/>
              </a:solidFill>
              <a:ln w="9525" cap="flat">
                <a:noFill/>
                <a:prstDash val="solid"/>
                <a:miter/>
              </a:ln>
            </p:spPr>
            <p:txBody>
              <a:bodyPr rtlCol="0" anchor="ctr"/>
              <a:lstStyle/>
              <a:p>
                <a:endParaRPr lang="en-US"/>
              </a:p>
            </p:txBody>
          </p:sp>
          <p:sp>
            <p:nvSpPr>
              <p:cNvPr id="30" name="Graphic 3">
                <a:extLst>
                  <a:ext uri="{FF2B5EF4-FFF2-40B4-BE49-F238E27FC236}">
                    <a16:creationId xmlns:a16="http://schemas.microsoft.com/office/drawing/2014/main" id="{765938CA-E0D6-2040-9953-E15666F52467}"/>
                  </a:ext>
                </a:extLst>
              </p:cNvPr>
              <p:cNvSpPr/>
              <p:nvPr/>
            </p:nvSpPr>
            <p:spPr>
              <a:xfrm>
                <a:off x="11448097" y="4170997"/>
                <a:ext cx="166687" cy="185737"/>
              </a:xfrm>
              <a:custGeom>
                <a:avLst/>
                <a:gdLst>
                  <a:gd name="connsiteX0" fmla="*/ 98107 w 166687"/>
                  <a:gd name="connsiteY0" fmla="*/ 26670 h 185737"/>
                  <a:gd name="connsiteX1" fmla="*/ 83820 w 166687"/>
                  <a:gd name="connsiteY1" fmla="*/ 16193 h 185737"/>
                  <a:gd name="connsiteX2" fmla="*/ 69532 w 166687"/>
                  <a:gd name="connsiteY2" fmla="*/ 26670 h 185737"/>
                  <a:gd name="connsiteX3" fmla="*/ 42863 w 166687"/>
                  <a:gd name="connsiteY3" fmla="*/ 115253 h 185737"/>
                  <a:gd name="connsiteX4" fmla="*/ 122872 w 166687"/>
                  <a:gd name="connsiteY4" fmla="*/ 115253 h 185737"/>
                  <a:gd name="connsiteX5" fmla="*/ 98107 w 166687"/>
                  <a:gd name="connsiteY5" fmla="*/ 26670 h 185737"/>
                  <a:gd name="connsiteX6" fmla="*/ 38100 w 166687"/>
                  <a:gd name="connsiteY6" fmla="*/ 132397 h 185737"/>
                  <a:gd name="connsiteX7" fmla="*/ 22860 w 166687"/>
                  <a:gd name="connsiteY7" fmla="*/ 184785 h 185737"/>
                  <a:gd name="connsiteX8" fmla="*/ 0 w 166687"/>
                  <a:gd name="connsiteY8" fmla="*/ 184785 h 185737"/>
                  <a:gd name="connsiteX9" fmla="*/ 49530 w 166687"/>
                  <a:gd name="connsiteY9" fmla="*/ 22860 h 185737"/>
                  <a:gd name="connsiteX10" fmla="*/ 83820 w 166687"/>
                  <a:gd name="connsiteY10" fmla="*/ 0 h 185737"/>
                  <a:gd name="connsiteX11" fmla="*/ 117157 w 166687"/>
                  <a:gd name="connsiteY11" fmla="*/ 22860 h 185737"/>
                  <a:gd name="connsiteX12" fmla="*/ 166688 w 166687"/>
                  <a:gd name="connsiteY12" fmla="*/ 185738 h 185737"/>
                  <a:gd name="connsiteX13" fmla="*/ 142875 w 166687"/>
                  <a:gd name="connsiteY13" fmla="*/ 185738 h 185737"/>
                  <a:gd name="connsiteX14" fmla="*/ 127635 w 166687"/>
                  <a:gd name="connsiteY14" fmla="*/ 133350 h 185737"/>
                  <a:gd name="connsiteX15" fmla="*/ 38100 w 166687"/>
                  <a:gd name="connsiteY15" fmla="*/ 13335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687" h="185737">
                    <a:moveTo>
                      <a:pt x="98107" y="26670"/>
                    </a:moveTo>
                    <a:cubicBezTo>
                      <a:pt x="95250" y="17145"/>
                      <a:pt x="94297" y="16193"/>
                      <a:pt x="83820" y="16193"/>
                    </a:cubicBezTo>
                    <a:cubicBezTo>
                      <a:pt x="73342" y="16193"/>
                      <a:pt x="72390" y="17145"/>
                      <a:pt x="69532" y="26670"/>
                    </a:cubicBezTo>
                    <a:lnTo>
                      <a:pt x="42863" y="115253"/>
                    </a:lnTo>
                    <a:lnTo>
                      <a:pt x="122872" y="115253"/>
                    </a:lnTo>
                    <a:lnTo>
                      <a:pt x="98107" y="26670"/>
                    </a:lnTo>
                    <a:close/>
                    <a:moveTo>
                      <a:pt x="38100" y="132397"/>
                    </a:moveTo>
                    <a:lnTo>
                      <a:pt x="22860" y="184785"/>
                    </a:lnTo>
                    <a:lnTo>
                      <a:pt x="0" y="184785"/>
                    </a:lnTo>
                    <a:lnTo>
                      <a:pt x="49530" y="22860"/>
                    </a:lnTo>
                    <a:cubicBezTo>
                      <a:pt x="56197" y="953"/>
                      <a:pt x="60007" y="0"/>
                      <a:pt x="83820" y="0"/>
                    </a:cubicBezTo>
                    <a:cubicBezTo>
                      <a:pt x="107632" y="0"/>
                      <a:pt x="110490" y="953"/>
                      <a:pt x="117157" y="22860"/>
                    </a:cubicBezTo>
                    <a:lnTo>
                      <a:pt x="166688" y="185738"/>
                    </a:lnTo>
                    <a:lnTo>
                      <a:pt x="142875" y="185738"/>
                    </a:lnTo>
                    <a:lnTo>
                      <a:pt x="127635" y="133350"/>
                    </a:lnTo>
                    <a:lnTo>
                      <a:pt x="38100" y="133350"/>
                    </a:lnTo>
                    <a:close/>
                  </a:path>
                </a:pathLst>
              </a:custGeom>
              <a:solidFill>
                <a:srgbClr val="E1001E"/>
              </a:solidFill>
              <a:ln w="9525" cap="flat">
                <a:noFill/>
                <a:prstDash val="solid"/>
                <a:miter/>
              </a:ln>
            </p:spPr>
            <p:txBody>
              <a:bodyPr rtlCol="0" anchor="ctr"/>
              <a:lstStyle/>
              <a:p>
                <a:endParaRPr lang="en-US"/>
              </a:p>
            </p:txBody>
          </p:sp>
        </p:grpSp>
        <p:sp>
          <p:nvSpPr>
            <p:cNvPr id="23" name="Graphic 3">
              <a:extLst>
                <a:ext uri="{FF2B5EF4-FFF2-40B4-BE49-F238E27FC236}">
                  <a16:creationId xmlns:a16="http://schemas.microsoft.com/office/drawing/2014/main" id="{379A2D5F-F63A-EF47-B0B7-F6C6B5C8998D}"/>
                </a:ext>
              </a:extLst>
            </p:cNvPr>
            <p:cNvSpPr/>
            <p:nvPr/>
          </p:nvSpPr>
          <p:spPr>
            <a:xfrm>
              <a:off x="11908154" y="4171950"/>
              <a:ext cx="117157" cy="183832"/>
            </a:xfrm>
            <a:custGeom>
              <a:avLst/>
              <a:gdLst>
                <a:gd name="connsiteX0" fmla="*/ 117158 w 117157"/>
                <a:gd name="connsiteY0" fmla="*/ 167640 h 183832"/>
                <a:gd name="connsiteX1" fmla="*/ 117158 w 117157"/>
                <a:gd name="connsiteY1" fmla="*/ 183832 h 183832"/>
                <a:gd name="connsiteX2" fmla="*/ 0 w 117157"/>
                <a:gd name="connsiteY2" fmla="*/ 183832 h 183832"/>
                <a:gd name="connsiteX3" fmla="*/ 0 w 117157"/>
                <a:gd name="connsiteY3" fmla="*/ 0 h 183832"/>
                <a:gd name="connsiteX4" fmla="*/ 20956 w 117157"/>
                <a:gd name="connsiteY4" fmla="*/ 0 h 183832"/>
                <a:gd name="connsiteX5" fmla="*/ 20956 w 117157"/>
                <a:gd name="connsiteY5" fmla="*/ 16764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 h="183832">
                  <a:moveTo>
                    <a:pt x="117158" y="167640"/>
                  </a:moveTo>
                  <a:lnTo>
                    <a:pt x="117158" y="183832"/>
                  </a:lnTo>
                  <a:lnTo>
                    <a:pt x="0" y="183832"/>
                  </a:lnTo>
                  <a:lnTo>
                    <a:pt x="0" y="0"/>
                  </a:lnTo>
                  <a:lnTo>
                    <a:pt x="20956" y="0"/>
                  </a:lnTo>
                  <a:lnTo>
                    <a:pt x="20956" y="167640"/>
                  </a:lnTo>
                  <a:close/>
                </a:path>
              </a:pathLst>
            </a:custGeom>
            <a:solidFill>
              <a:srgbClr val="E1001E"/>
            </a:solidFill>
            <a:ln w="9525" cap="flat">
              <a:noFill/>
              <a:prstDash val="solid"/>
              <a:miter/>
            </a:ln>
          </p:spPr>
          <p:txBody>
            <a:bodyPr rtlCol="0" anchor="ctr"/>
            <a:lstStyle/>
            <a:p>
              <a:endParaRPr lang="en-US"/>
            </a:p>
          </p:txBody>
        </p:sp>
        <p:sp>
          <p:nvSpPr>
            <p:cNvPr id="24" name="Graphic 3">
              <a:extLst>
                <a:ext uri="{FF2B5EF4-FFF2-40B4-BE49-F238E27FC236}">
                  <a16:creationId xmlns:a16="http://schemas.microsoft.com/office/drawing/2014/main" id="{453E1CD7-D768-4D49-8A36-686B935C46D2}"/>
                </a:ext>
              </a:extLst>
            </p:cNvPr>
            <p:cNvSpPr/>
            <p:nvPr/>
          </p:nvSpPr>
          <p:spPr>
            <a:xfrm>
              <a:off x="6015990" y="3072765"/>
              <a:ext cx="529590" cy="976312"/>
            </a:xfrm>
            <a:custGeom>
              <a:avLst/>
              <a:gdLst>
                <a:gd name="connsiteX0" fmla="*/ 529590 w 529590"/>
                <a:gd name="connsiteY0" fmla="*/ 840105 h 976312"/>
                <a:gd name="connsiteX1" fmla="*/ 256222 w 529590"/>
                <a:gd name="connsiteY1" fmla="*/ 963930 h 976312"/>
                <a:gd name="connsiteX2" fmla="*/ 130492 w 529590"/>
                <a:gd name="connsiteY2" fmla="*/ 976313 h 976312"/>
                <a:gd name="connsiteX3" fmla="*/ 83820 w 529590"/>
                <a:gd name="connsiteY3" fmla="*/ 904875 h 976312"/>
                <a:gd name="connsiteX4" fmla="*/ 0 w 529590"/>
                <a:gd name="connsiteY4" fmla="*/ 583882 h 976312"/>
                <a:gd name="connsiteX5" fmla="*/ 357188 w 529590"/>
                <a:gd name="connsiteY5" fmla="*/ 0 h 976312"/>
                <a:gd name="connsiteX6" fmla="*/ 273367 w 529590"/>
                <a:gd name="connsiteY6" fmla="*/ 320992 h 976312"/>
                <a:gd name="connsiteX7" fmla="*/ 529590 w 529590"/>
                <a:gd name="connsiteY7" fmla="*/ 840105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90" h="976312">
                  <a:moveTo>
                    <a:pt x="529590" y="840105"/>
                  </a:moveTo>
                  <a:cubicBezTo>
                    <a:pt x="450532" y="901065"/>
                    <a:pt x="357188" y="943928"/>
                    <a:pt x="256222" y="963930"/>
                  </a:cubicBezTo>
                  <a:cubicBezTo>
                    <a:pt x="215265" y="971550"/>
                    <a:pt x="173355" y="976313"/>
                    <a:pt x="130492" y="976313"/>
                  </a:cubicBezTo>
                  <a:cubicBezTo>
                    <a:pt x="113347" y="953453"/>
                    <a:pt x="98107" y="929640"/>
                    <a:pt x="83820" y="904875"/>
                  </a:cubicBezTo>
                  <a:cubicBezTo>
                    <a:pt x="30480" y="809625"/>
                    <a:pt x="0" y="700088"/>
                    <a:pt x="0" y="583882"/>
                  </a:cubicBezTo>
                  <a:cubicBezTo>
                    <a:pt x="0" y="329565"/>
                    <a:pt x="145732" y="108585"/>
                    <a:pt x="357188" y="0"/>
                  </a:cubicBezTo>
                  <a:cubicBezTo>
                    <a:pt x="303847" y="95250"/>
                    <a:pt x="273367" y="204788"/>
                    <a:pt x="273367" y="320992"/>
                  </a:cubicBezTo>
                  <a:cubicBezTo>
                    <a:pt x="273367" y="532447"/>
                    <a:pt x="373380" y="720090"/>
                    <a:pt x="529590" y="840105"/>
                  </a:cubicBezTo>
                </a:path>
              </a:pathLst>
            </a:custGeom>
            <a:solidFill>
              <a:srgbClr val="E1001E"/>
            </a:solidFill>
            <a:ln w="9525" cap="flat">
              <a:noFill/>
              <a:prstDash val="solid"/>
              <a:miter/>
            </a:ln>
          </p:spPr>
          <p:txBody>
            <a:bodyPr rtlCol="0" anchor="ctr"/>
            <a:lstStyle/>
            <a:p>
              <a:endParaRPr lang="en-US"/>
            </a:p>
          </p:txBody>
        </p:sp>
        <p:sp>
          <p:nvSpPr>
            <p:cNvPr id="25" name="Graphic 3">
              <a:extLst>
                <a:ext uri="{FF2B5EF4-FFF2-40B4-BE49-F238E27FC236}">
                  <a16:creationId xmlns:a16="http://schemas.microsoft.com/office/drawing/2014/main" id="{137CBC15-CE4A-2443-BDE8-13CB363348E8}"/>
                </a:ext>
              </a:extLst>
            </p:cNvPr>
            <p:cNvSpPr/>
            <p:nvPr/>
          </p:nvSpPr>
          <p:spPr>
            <a:xfrm>
              <a:off x="6796087" y="3071812"/>
              <a:ext cx="529589" cy="976312"/>
            </a:xfrm>
            <a:custGeom>
              <a:avLst/>
              <a:gdLst>
                <a:gd name="connsiteX0" fmla="*/ 529590 w 529589"/>
                <a:gd name="connsiteY0" fmla="*/ 583882 h 976312"/>
                <a:gd name="connsiteX1" fmla="*/ 445770 w 529589"/>
                <a:gd name="connsiteY1" fmla="*/ 904875 h 976312"/>
                <a:gd name="connsiteX2" fmla="*/ 399098 w 529589"/>
                <a:gd name="connsiteY2" fmla="*/ 976313 h 976312"/>
                <a:gd name="connsiteX3" fmla="*/ 273368 w 529589"/>
                <a:gd name="connsiteY3" fmla="*/ 963930 h 976312"/>
                <a:gd name="connsiteX4" fmla="*/ 0 w 529589"/>
                <a:gd name="connsiteY4" fmla="*/ 840105 h 976312"/>
                <a:gd name="connsiteX5" fmla="*/ 256223 w 529589"/>
                <a:gd name="connsiteY5" fmla="*/ 320992 h 976312"/>
                <a:gd name="connsiteX6" fmla="*/ 172402 w 529589"/>
                <a:gd name="connsiteY6" fmla="*/ 0 h 976312"/>
                <a:gd name="connsiteX7" fmla="*/ 529590 w 529589"/>
                <a:gd name="connsiteY7" fmla="*/ 583882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89" h="976312">
                  <a:moveTo>
                    <a:pt x="529590" y="583882"/>
                  </a:moveTo>
                  <a:cubicBezTo>
                    <a:pt x="529590" y="701040"/>
                    <a:pt x="499110" y="810578"/>
                    <a:pt x="445770" y="904875"/>
                  </a:cubicBezTo>
                  <a:cubicBezTo>
                    <a:pt x="431482" y="929640"/>
                    <a:pt x="416243" y="953453"/>
                    <a:pt x="399098" y="976313"/>
                  </a:cubicBezTo>
                  <a:cubicBezTo>
                    <a:pt x="356235" y="976313"/>
                    <a:pt x="314325" y="972503"/>
                    <a:pt x="273368" y="963930"/>
                  </a:cubicBezTo>
                  <a:cubicBezTo>
                    <a:pt x="172402" y="943928"/>
                    <a:pt x="79057" y="901065"/>
                    <a:pt x="0" y="840105"/>
                  </a:cubicBezTo>
                  <a:cubicBezTo>
                    <a:pt x="155257" y="720090"/>
                    <a:pt x="256223" y="532447"/>
                    <a:pt x="256223" y="320992"/>
                  </a:cubicBezTo>
                  <a:cubicBezTo>
                    <a:pt x="256223" y="203835"/>
                    <a:pt x="225743" y="94297"/>
                    <a:pt x="172402" y="0"/>
                  </a:cubicBezTo>
                  <a:cubicBezTo>
                    <a:pt x="383857" y="108585"/>
                    <a:pt x="529590" y="329565"/>
                    <a:pt x="529590" y="583882"/>
                  </a:cubicBezTo>
                </a:path>
              </a:pathLst>
            </a:custGeom>
            <a:solidFill>
              <a:srgbClr val="0F1241"/>
            </a:solidFill>
            <a:ln w="9525" cap="flat">
              <a:noFill/>
              <a:prstDash val="solid"/>
              <a:miter/>
            </a:ln>
          </p:spPr>
          <p:txBody>
            <a:bodyPr rtlCol="0" anchor="ctr"/>
            <a:lstStyle/>
            <a:p>
              <a:endParaRPr lang="en-US"/>
            </a:p>
          </p:txBody>
        </p:sp>
        <p:sp>
          <p:nvSpPr>
            <p:cNvPr id="26" name="Graphic 3">
              <a:extLst>
                <a:ext uri="{FF2B5EF4-FFF2-40B4-BE49-F238E27FC236}">
                  <a16:creationId xmlns:a16="http://schemas.microsoft.com/office/drawing/2014/main" id="{66A7870F-05AA-544E-9ACE-0A7E43548BF0}"/>
                </a:ext>
              </a:extLst>
            </p:cNvPr>
            <p:cNvSpPr/>
            <p:nvPr/>
          </p:nvSpPr>
          <p:spPr>
            <a:xfrm>
              <a:off x="6670357" y="3001327"/>
              <a:ext cx="381952" cy="911542"/>
            </a:xfrm>
            <a:custGeom>
              <a:avLst/>
              <a:gdLst>
                <a:gd name="connsiteX0" fmla="*/ 381953 w 381952"/>
                <a:gd name="connsiteY0" fmla="*/ 392430 h 911542"/>
                <a:gd name="connsiteX1" fmla="*/ 125730 w 381952"/>
                <a:gd name="connsiteY1" fmla="*/ 911542 h 911542"/>
                <a:gd name="connsiteX2" fmla="*/ 0 w 381952"/>
                <a:gd name="connsiteY2" fmla="*/ 784860 h 911542"/>
                <a:gd name="connsiteX3" fmla="*/ 130493 w 381952"/>
                <a:gd name="connsiteY3" fmla="*/ 392430 h 911542"/>
                <a:gd name="connsiteX4" fmla="*/ 0 w 381952"/>
                <a:gd name="connsiteY4" fmla="*/ 0 h 911542"/>
                <a:gd name="connsiteX5" fmla="*/ 297180 w 381952"/>
                <a:gd name="connsiteY5" fmla="*/ 71438 h 911542"/>
                <a:gd name="connsiteX6" fmla="*/ 381953 w 381952"/>
                <a:gd name="connsiteY6" fmla="*/ 392430 h 91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52" h="911542">
                  <a:moveTo>
                    <a:pt x="381953" y="392430"/>
                  </a:moveTo>
                  <a:cubicBezTo>
                    <a:pt x="381953" y="603885"/>
                    <a:pt x="281940" y="792480"/>
                    <a:pt x="125730" y="911542"/>
                  </a:cubicBezTo>
                  <a:cubicBezTo>
                    <a:pt x="78105" y="875347"/>
                    <a:pt x="36195" y="832485"/>
                    <a:pt x="0" y="784860"/>
                  </a:cubicBezTo>
                  <a:cubicBezTo>
                    <a:pt x="81915" y="675322"/>
                    <a:pt x="130493" y="540067"/>
                    <a:pt x="130493" y="392430"/>
                  </a:cubicBezTo>
                  <a:cubicBezTo>
                    <a:pt x="130493" y="244792"/>
                    <a:pt x="81915" y="109538"/>
                    <a:pt x="0" y="0"/>
                  </a:cubicBezTo>
                  <a:cubicBezTo>
                    <a:pt x="106680" y="0"/>
                    <a:pt x="207645" y="25717"/>
                    <a:pt x="297180" y="71438"/>
                  </a:cubicBezTo>
                  <a:cubicBezTo>
                    <a:pt x="350520" y="165735"/>
                    <a:pt x="381953" y="275272"/>
                    <a:pt x="381953" y="392430"/>
                  </a:cubicBezTo>
                </a:path>
              </a:pathLst>
            </a:custGeom>
            <a:solidFill>
              <a:srgbClr val="00195A"/>
            </a:solidFill>
            <a:ln w="9525" cap="flat">
              <a:noFill/>
              <a:prstDash val="solid"/>
              <a:miter/>
            </a:ln>
          </p:spPr>
          <p:txBody>
            <a:bodyPr rtlCol="0" anchor="ctr"/>
            <a:lstStyle/>
            <a:p>
              <a:endParaRPr lang="en-US"/>
            </a:p>
          </p:txBody>
        </p:sp>
        <p:sp>
          <p:nvSpPr>
            <p:cNvPr id="27" name="Graphic 3">
              <a:extLst>
                <a:ext uri="{FF2B5EF4-FFF2-40B4-BE49-F238E27FC236}">
                  <a16:creationId xmlns:a16="http://schemas.microsoft.com/office/drawing/2014/main" id="{A8473C21-DF76-3248-914E-A09103735EDE}"/>
                </a:ext>
              </a:extLst>
            </p:cNvPr>
            <p:cNvSpPr/>
            <p:nvPr/>
          </p:nvSpPr>
          <p:spPr>
            <a:xfrm>
              <a:off x="6539865" y="3001327"/>
              <a:ext cx="260984" cy="784859"/>
            </a:xfrm>
            <a:custGeom>
              <a:avLst/>
              <a:gdLst>
                <a:gd name="connsiteX0" fmla="*/ 260985 w 260984"/>
                <a:gd name="connsiteY0" fmla="*/ 392430 h 784859"/>
                <a:gd name="connsiteX1" fmla="*/ 130492 w 260984"/>
                <a:gd name="connsiteY1" fmla="*/ 784860 h 784859"/>
                <a:gd name="connsiteX2" fmla="*/ 0 w 260984"/>
                <a:gd name="connsiteY2" fmla="*/ 392430 h 784859"/>
                <a:gd name="connsiteX3" fmla="*/ 130492 w 260984"/>
                <a:gd name="connsiteY3" fmla="*/ 0 h 784859"/>
                <a:gd name="connsiteX4" fmla="*/ 260985 w 260984"/>
                <a:gd name="connsiteY4" fmla="*/ 392430 h 784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84" h="784859">
                  <a:moveTo>
                    <a:pt x="260985" y="392430"/>
                  </a:moveTo>
                  <a:cubicBezTo>
                    <a:pt x="260985" y="540067"/>
                    <a:pt x="212408" y="675322"/>
                    <a:pt x="130492" y="784860"/>
                  </a:cubicBezTo>
                  <a:cubicBezTo>
                    <a:pt x="48578" y="675322"/>
                    <a:pt x="0" y="540067"/>
                    <a:pt x="0" y="392430"/>
                  </a:cubicBezTo>
                  <a:cubicBezTo>
                    <a:pt x="0" y="244792"/>
                    <a:pt x="48578" y="109538"/>
                    <a:pt x="130492" y="0"/>
                  </a:cubicBezTo>
                  <a:cubicBezTo>
                    <a:pt x="212408" y="109538"/>
                    <a:pt x="260985" y="244792"/>
                    <a:pt x="260985" y="392430"/>
                  </a:cubicBezTo>
                </a:path>
              </a:pathLst>
            </a:custGeom>
            <a:solidFill>
              <a:srgbClr val="1A1B64"/>
            </a:solidFill>
            <a:ln w="9525" cap="flat">
              <a:noFill/>
              <a:prstDash val="solid"/>
              <a:miter/>
            </a:ln>
          </p:spPr>
          <p:txBody>
            <a:bodyPr rtlCol="0" anchor="ctr"/>
            <a:lstStyle/>
            <a:p>
              <a:endParaRPr lang="en-US"/>
            </a:p>
          </p:txBody>
        </p:sp>
        <p:sp>
          <p:nvSpPr>
            <p:cNvPr id="28" name="Graphic 3">
              <a:extLst>
                <a:ext uri="{FF2B5EF4-FFF2-40B4-BE49-F238E27FC236}">
                  <a16:creationId xmlns:a16="http://schemas.microsoft.com/office/drawing/2014/main" id="{4A79669B-6880-BF41-AF14-2E0A733092BC}"/>
                </a:ext>
              </a:extLst>
            </p:cNvPr>
            <p:cNvSpPr/>
            <p:nvPr/>
          </p:nvSpPr>
          <p:spPr>
            <a:xfrm>
              <a:off x="6288405" y="3001327"/>
              <a:ext cx="381952" cy="911542"/>
            </a:xfrm>
            <a:custGeom>
              <a:avLst/>
              <a:gdLst>
                <a:gd name="connsiteX0" fmla="*/ 251460 w 381952"/>
                <a:gd name="connsiteY0" fmla="*/ 392430 h 911542"/>
                <a:gd name="connsiteX1" fmla="*/ 381952 w 381952"/>
                <a:gd name="connsiteY1" fmla="*/ 784860 h 911542"/>
                <a:gd name="connsiteX2" fmla="*/ 256222 w 381952"/>
                <a:gd name="connsiteY2" fmla="*/ 911542 h 911542"/>
                <a:gd name="connsiteX3" fmla="*/ 0 w 381952"/>
                <a:gd name="connsiteY3" fmla="*/ 392430 h 911542"/>
                <a:gd name="connsiteX4" fmla="*/ 83820 w 381952"/>
                <a:gd name="connsiteY4" fmla="*/ 71438 h 911542"/>
                <a:gd name="connsiteX5" fmla="*/ 381000 w 381952"/>
                <a:gd name="connsiteY5" fmla="*/ 0 h 911542"/>
                <a:gd name="connsiteX6" fmla="*/ 251460 w 381952"/>
                <a:gd name="connsiteY6" fmla="*/ 392430 h 91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52" h="911542">
                  <a:moveTo>
                    <a:pt x="251460" y="392430"/>
                  </a:moveTo>
                  <a:cubicBezTo>
                    <a:pt x="251460" y="540067"/>
                    <a:pt x="300038" y="675322"/>
                    <a:pt x="381952" y="784860"/>
                  </a:cubicBezTo>
                  <a:cubicBezTo>
                    <a:pt x="345757" y="832485"/>
                    <a:pt x="303847" y="875347"/>
                    <a:pt x="256222" y="911542"/>
                  </a:cubicBezTo>
                  <a:cubicBezTo>
                    <a:pt x="100965" y="791528"/>
                    <a:pt x="0" y="603885"/>
                    <a:pt x="0" y="392430"/>
                  </a:cubicBezTo>
                  <a:cubicBezTo>
                    <a:pt x="0" y="275272"/>
                    <a:pt x="30480" y="165735"/>
                    <a:pt x="83820" y="71438"/>
                  </a:cubicBezTo>
                  <a:cubicBezTo>
                    <a:pt x="173355" y="25717"/>
                    <a:pt x="274320" y="0"/>
                    <a:pt x="381000" y="0"/>
                  </a:cubicBezTo>
                  <a:cubicBezTo>
                    <a:pt x="300038" y="109538"/>
                    <a:pt x="251460" y="244792"/>
                    <a:pt x="251460" y="392430"/>
                  </a:cubicBezTo>
                </a:path>
              </a:pathLst>
            </a:custGeom>
            <a:solidFill>
              <a:srgbClr val="A01622"/>
            </a:solidFill>
            <a:ln w="9525"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B9ECB364-3393-4D46-BA7B-27798E751C0A}"/>
              </a:ext>
            </a:extLst>
          </p:cNvPr>
          <p:cNvGrpSpPr/>
          <p:nvPr userDrawn="1"/>
        </p:nvGrpSpPr>
        <p:grpSpPr>
          <a:xfrm>
            <a:off x="6864026" y="-1"/>
            <a:ext cx="7750518" cy="8229599"/>
            <a:chOff x="6864026" y="-1"/>
            <a:chExt cx="7750518" cy="8229599"/>
          </a:xfrm>
        </p:grpSpPr>
        <p:sp>
          <p:nvSpPr>
            <p:cNvPr id="4" name="Graphic 2">
              <a:extLst>
                <a:ext uri="{FF2B5EF4-FFF2-40B4-BE49-F238E27FC236}">
                  <a16:creationId xmlns:a16="http://schemas.microsoft.com/office/drawing/2014/main" id="{8585A35B-30D7-5640-B74C-29738A2B88AB}"/>
                </a:ext>
              </a:extLst>
            </p:cNvPr>
            <p:cNvSpPr/>
            <p:nvPr/>
          </p:nvSpPr>
          <p:spPr>
            <a:xfrm>
              <a:off x="12466975" y="-1"/>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chemeClr val="accent6"/>
            </a:solidFill>
            <a:ln w="12692"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8585A35B-30D7-5640-B74C-29738A2B88AB}"/>
                </a:ext>
              </a:extLst>
            </p:cNvPr>
            <p:cNvSpPr/>
            <p:nvPr/>
          </p:nvSpPr>
          <p:spPr>
            <a:xfrm>
              <a:off x="7884960" y="-1"/>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F1650"/>
            </a:solidFill>
            <a:ln w="12692" cap="flat">
              <a:noFill/>
              <a:prstDash val="solid"/>
              <a:miter/>
            </a:ln>
            <a:effectLst>
              <a:outerShdw blurRad="615057" dist="38100" algn="l" rotWithShape="0">
                <a:prstClr val="black">
                  <a:alpha val="48227"/>
                </a:prstClr>
              </a:outerShdw>
            </a:effectLst>
          </p:spPr>
          <p:txBody>
            <a:bodyPr rtlCol="0" anchor="ctr"/>
            <a:lstStyle/>
            <a:p>
              <a:endParaRPr lang="en-US"/>
            </a:p>
          </p:txBody>
        </p:sp>
        <p:sp>
          <p:nvSpPr>
            <p:cNvPr id="6" name="Graphic 2">
              <a:extLst>
                <a:ext uri="{FF2B5EF4-FFF2-40B4-BE49-F238E27FC236}">
                  <a16:creationId xmlns:a16="http://schemas.microsoft.com/office/drawing/2014/main" id="{8585A35B-30D7-5640-B74C-29738A2B88AB}"/>
                </a:ext>
              </a:extLst>
            </p:cNvPr>
            <p:cNvSpPr/>
            <p:nvPr/>
          </p:nvSpPr>
          <p:spPr>
            <a:xfrm>
              <a:off x="6864026" y="-1"/>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A1F6C"/>
            </a:solidFill>
            <a:ln w="12692" cap="flat">
              <a:noFill/>
              <a:prstDash val="solid"/>
              <a:miter/>
            </a:ln>
            <a:effectLst>
              <a:outerShdw blurRad="603150" dist="38100" algn="l" rotWithShape="0">
                <a:prstClr val="black">
                  <a:alpha val="55000"/>
                </a:prstClr>
              </a:outerShdw>
            </a:effectLst>
          </p:spPr>
          <p:txBody>
            <a:bodyPr rtlCol="0" anchor="ctr"/>
            <a:lstStyle/>
            <a:p>
              <a:endParaRPr lang="en-US"/>
            </a:p>
          </p:txBody>
        </p:sp>
      </p:grpSp>
      <p:sp>
        <p:nvSpPr>
          <p:cNvPr id="2" name="Slide Number Placeholder 1">
            <a:extLst>
              <a:ext uri="{FF2B5EF4-FFF2-40B4-BE49-F238E27FC236}">
                <a16:creationId xmlns:a16="http://schemas.microsoft.com/office/drawing/2014/main" id="{04D32D58-6516-24F4-0064-653FA9FA7E34}"/>
              </a:ext>
            </a:extLst>
          </p:cNvPr>
          <p:cNvSpPr>
            <a:spLocks noGrp="1"/>
          </p:cNvSpPr>
          <p:nvPr>
            <p:ph type="sldNum" sz="quarter" idx="10"/>
          </p:nvPr>
        </p:nvSpPr>
        <p:spPr>
          <a:xfrm>
            <a:off x="11352368" y="7586439"/>
            <a:ext cx="3290887" cy="438150"/>
          </a:xfrm>
        </p:spPr>
        <p:txBody>
          <a:bodyPr/>
          <a:lstStyle>
            <a:lvl1pPr>
              <a:defRPr>
                <a:solidFill>
                  <a:schemeClr val="bg1"/>
                </a:solidFill>
              </a:defRPr>
            </a:lvl1pPr>
          </a:lstStyle>
          <a:p>
            <a:fld id="{D888F868-255D-B747-B6D4-EC545A4D9D04}" type="slidenum">
              <a:rPr lang="en-US" smtClean="0"/>
              <a:pPr/>
              <a:t>‹#›</a:t>
            </a:fld>
            <a:endParaRPr lang="en-US"/>
          </a:p>
        </p:txBody>
      </p:sp>
    </p:spTree>
    <p:extLst>
      <p:ext uri="{BB962C8B-B14F-4D97-AF65-F5344CB8AC3E}">
        <p14:creationId xmlns:p14="http://schemas.microsoft.com/office/powerpoint/2010/main" val="79406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Dx Mission and Vision">
    <p:spTree>
      <p:nvGrpSpPr>
        <p:cNvPr id="1" name=""/>
        <p:cNvGrpSpPr/>
        <p:nvPr/>
      </p:nvGrpSpPr>
      <p:grpSpPr>
        <a:xfrm>
          <a:off x="0" y="0"/>
          <a:ext cx="0" cy="0"/>
          <a:chOff x="0" y="0"/>
          <a:chExt cx="0" cy="0"/>
        </a:xfrm>
      </p:grpSpPr>
      <p:pic>
        <p:nvPicPr>
          <p:cNvPr id="2" name="Picture 1" descr="A person and child sitting in a chair&#10;&#10;Description automatically generated">
            <a:extLst>
              <a:ext uri="{FF2B5EF4-FFF2-40B4-BE49-F238E27FC236}">
                <a16:creationId xmlns:a16="http://schemas.microsoft.com/office/drawing/2014/main" id="{0707B042-90AB-4000-F9F5-D6CE8CA99AA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731831" y="4377092"/>
            <a:ext cx="4297680" cy="2865693"/>
          </a:xfrm>
          <a:prstGeom prst="rect">
            <a:avLst/>
          </a:prstGeom>
          <a:ln>
            <a:solidFill>
              <a:schemeClr val="bg1"/>
            </a:solidFill>
          </a:ln>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A625900D-4B6F-85C6-A842-A49B3620894F}"/>
              </a:ext>
            </a:extLst>
          </p:cNvPr>
          <p:cNvSpPr txBox="1">
            <a:spLocks noGrp="1" noRot="1" noMove="1" noResize="1" noEditPoints="1" noAdjustHandles="1" noChangeArrowheads="1" noChangeShapeType="1"/>
          </p:cNvSpPr>
          <p:nvPr userDrawn="1"/>
        </p:nvSpPr>
        <p:spPr>
          <a:xfrm>
            <a:off x="600889" y="2308990"/>
            <a:ext cx="7783738" cy="2344775"/>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L="380985" marR="0" lvl="0" indent="-190492" algn="l" rtl="0">
              <a:lnSpc>
                <a:spcPct val="90000"/>
              </a:lnSpc>
              <a:spcBef>
                <a:spcPts val="1333"/>
              </a:spcBef>
              <a:spcAft>
                <a:spcPts val="0"/>
              </a:spcAft>
              <a:buClr>
                <a:srgbClr val="002060"/>
              </a:buClr>
              <a:buSzPts val="2400"/>
              <a:buFont typeface="Arial"/>
              <a:buNone/>
              <a:defRPr sz="2000" b="0" i="0" u="none" strike="noStrike" cap="none">
                <a:solidFill>
                  <a:schemeClr val="accent6"/>
                </a:solidFill>
                <a:latin typeface="Calibri"/>
                <a:ea typeface="Calibri"/>
                <a:cs typeface="Calibri"/>
                <a:sym typeface="Calibri"/>
              </a:defRPr>
            </a:lvl1pPr>
            <a:lvl2pPr marL="761970" marR="0" lvl="1" indent="-285739" algn="l" rtl="0">
              <a:lnSpc>
                <a:spcPct val="90000"/>
              </a:lnSpc>
              <a:spcBef>
                <a:spcPts val="667"/>
              </a:spcBef>
              <a:spcAft>
                <a:spcPts val="0"/>
              </a:spcAft>
              <a:buClr>
                <a:srgbClr val="002060"/>
              </a:buClr>
              <a:buSzPts val="1800"/>
              <a:buFont typeface="Arial"/>
              <a:buChar char="•"/>
              <a:defRPr sz="1800" b="0" i="0" u="none" strike="noStrike" cap="none">
                <a:solidFill>
                  <a:schemeClr val="accent6"/>
                </a:solidFill>
                <a:latin typeface="Calibri"/>
                <a:ea typeface="Calibri"/>
                <a:cs typeface="Calibri"/>
                <a:sym typeface="Calibri"/>
              </a:defRPr>
            </a:lvl2pPr>
            <a:lvl3pPr marL="1142954" marR="0" lvl="2" indent="-285739" algn="l" rtl="0">
              <a:lnSpc>
                <a:spcPct val="90000"/>
              </a:lnSpc>
              <a:spcBef>
                <a:spcPts val="667"/>
              </a:spcBef>
              <a:spcAft>
                <a:spcPts val="0"/>
              </a:spcAft>
              <a:buClr>
                <a:srgbClr val="002060"/>
              </a:buClr>
              <a:buSzPts val="1800"/>
              <a:buFont typeface="Arial"/>
              <a:buChar char="•"/>
              <a:defRPr sz="1333" b="0" i="0" u="none" strike="noStrike" cap="none">
                <a:solidFill>
                  <a:schemeClr val="accent6"/>
                </a:solidFill>
                <a:latin typeface="Calibri"/>
                <a:ea typeface="Calibri"/>
                <a:cs typeface="Calibri"/>
                <a:sym typeface="Calibri"/>
              </a:defRPr>
            </a:lvl3pPr>
            <a:lvl4pPr marL="1523939" marR="0" lvl="3" indent="-285739" algn="l" rtl="0">
              <a:lnSpc>
                <a:spcPct val="90000"/>
              </a:lnSpc>
              <a:spcBef>
                <a:spcPts val="667"/>
              </a:spcBef>
              <a:spcAft>
                <a:spcPts val="0"/>
              </a:spcAft>
              <a:buClr>
                <a:srgbClr val="002060"/>
              </a:buClr>
              <a:buSzPts val="1800"/>
              <a:buFont typeface="Arial"/>
              <a:buChar char="•"/>
              <a:defRPr sz="1167" b="0" i="0" u="none" strike="noStrike" cap="none">
                <a:solidFill>
                  <a:schemeClr val="accent6"/>
                </a:solidFill>
                <a:latin typeface="Calibri"/>
                <a:ea typeface="Calibri"/>
                <a:cs typeface="Calibri"/>
                <a:sym typeface="Calibri"/>
              </a:defRPr>
            </a:lvl4pPr>
            <a:lvl5pPr marL="1904924" marR="0" lvl="4" indent="-285739" algn="l" rtl="0">
              <a:lnSpc>
                <a:spcPct val="90000"/>
              </a:lnSpc>
              <a:spcBef>
                <a:spcPts val="667"/>
              </a:spcBef>
              <a:spcAft>
                <a:spcPts val="0"/>
              </a:spcAft>
              <a:buClr>
                <a:schemeClr val="accent2"/>
              </a:buClr>
              <a:buSzPts val="1800"/>
              <a:buFont typeface="Arial"/>
              <a:buChar char="•"/>
              <a:defRPr sz="1800" b="0" i="0" u="none" strike="noStrike" cap="none">
                <a:solidFill>
                  <a:schemeClr val="accent6"/>
                </a:solidFill>
                <a:latin typeface="Calibri"/>
                <a:ea typeface="Calibri"/>
                <a:cs typeface="Calibri"/>
                <a:sym typeface="Calibri"/>
              </a:defRPr>
            </a:lvl5pPr>
            <a:lvl6pPr marL="2285909" marR="0" lvl="5"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2666893" marR="0" lvl="6"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047878" marR="0" lvl="7"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3428863" marR="0" lvl="8"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pPr marL="0" marR="0" lvl="0" indent="0" algn="l" defTabSz="914364" rtl="0" eaLnBrk="1" fontAlgn="auto" latinLnBrk="0" hangingPunct="1">
              <a:lnSpc>
                <a:spcPct val="100000"/>
              </a:lnSpc>
              <a:spcBef>
                <a:spcPts val="0"/>
              </a:spcBef>
              <a:spcAft>
                <a:spcPts val="0"/>
              </a:spcAft>
              <a:buClr>
                <a:srgbClr val="002060"/>
              </a:buClr>
              <a:buSzPts val="2400"/>
              <a:buFont typeface="Arial"/>
              <a:buNone/>
              <a:tabLst/>
              <a:defRPr/>
            </a:pP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Since 1954, our mission has been to </a:t>
            </a:r>
            <a:r>
              <a:rPr kumimoji="0" lang="en-US" sz="20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improve the quality of life for individuals with respiratory conditions</a:t>
            </a: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achieved by delivering innovative and reliable diagnostic Pulmonary Function and Cardio-Pulmonary Exercise Testing equipment. </a:t>
            </a:r>
            <a:r>
              <a:rPr kumimoji="0" lang="en-US" sz="20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Providing healthcare professionals with cutting-edge tools and services</a:t>
            </a: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to effectively diagnose, monitor, and manage respiratory health. Our commitment to </a:t>
            </a:r>
            <a:r>
              <a:rPr kumimoji="0" lang="en-US" sz="20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precision, accessibility, and patient-centric care </a:t>
            </a: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extends to our dedication to </a:t>
            </a:r>
            <a:r>
              <a:rPr kumimoji="0" lang="en-US" sz="20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environmental sustainability</a:t>
            </a: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and </a:t>
            </a:r>
            <a:r>
              <a:rPr kumimoji="0" lang="en-US" sz="20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the well-being of our employees</a:t>
            </a:r>
            <a:r>
              <a:rPr kumimoji="0" lang="en-US" sz="20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a:t>
            </a:r>
            <a:endParaRPr kumimoji="0" lang="en-US" sz="20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12" name="Rectangle 11">
            <a:extLst>
              <a:ext uri="{FF2B5EF4-FFF2-40B4-BE49-F238E27FC236}">
                <a16:creationId xmlns:a16="http://schemas.microsoft.com/office/drawing/2014/main" id="{05950F5B-B687-0D9E-6D2E-E679EA150751}"/>
              </a:ext>
            </a:extLst>
          </p:cNvPr>
          <p:cNvSpPr>
            <a:spLocks noGrp="1" noRot="1" noMove="1" noResize="1" noEditPoints="1" noAdjustHandles="1" noChangeArrowheads="1" noChangeShapeType="1"/>
          </p:cNvSpPr>
          <p:nvPr userDrawn="1"/>
        </p:nvSpPr>
        <p:spPr>
          <a:xfrm>
            <a:off x="566397" y="1663501"/>
            <a:ext cx="7815303" cy="521207"/>
          </a:xfrm>
          <a:prstGeom prst="rect">
            <a:avLst/>
          </a:prstGeom>
          <a:solidFill>
            <a:srgbClr val="201751"/>
          </a:solidFill>
          <a:ln>
            <a:noFill/>
          </a:ln>
        </p:spPr>
        <p:txBody>
          <a:bodyPr spcFirstLastPara="1" wrap="square" lIns="0" tIns="12700" rIns="0" bIns="0" anchor="ctr" anchorCtr="0">
            <a:noAutofit/>
          </a:bodyPr>
          <a:lstStyle/>
          <a:p>
            <a:pPr marL="0" marR="0" lvl="0" indent="15875" algn="ctr" defTabSz="914364" rtl="0" eaLnBrk="1" fontAlgn="auto" latinLnBrk="0" hangingPunct="1">
              <a:lnSpc>
                <a:spcPct val="90000"/>
              </a:lnSpc>
              <a:spcBef>
                <a:spcPts val="0"/>
              </a:spcBef>
              <a:spcAft>
                <a:spcPts val="0"/>
              </a:spcAft>
              <a:buClr>
                <a:srgbClr val="00206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mn-ea"/>
                <a:cs typeface="Calibri"/>
                <a:sym typeface="Arial"/>
              </a:rPr>
              <a:t>Mission</a:t>
            </a:r>
          </a:p>
        </p:txBody>
      </p:sp>
      <p:sp>
        <p:nvSpPr>
          <p:cNvPr id="14" name="Text Placeholder 3">
            <a:extLst>
              <a:ext uri="{FF2B5EF4-FFF2-40B4-BE49-F238E27FC236}">
                <a16:creationId xmlns:a16="http://schemas.microsoft.com/office/drawing/2014/main" id="{4A9219D9-37FA-E5DD-3949-63A9E24CD759}"/>
              </a:ext>
            </a:extLst>
          </p:cNvPr>
          <p:cNvSpPr txBox="1">
            <a:spLocks noGrp="1" noRot="1" noMove="1" noResize="1" noEditPoints="1" noAdjustHandles="1" noChangeArrowheads="1" noChangeShapeType="1"/>
          </p:cNvSpPr>
          <p:nvPr userDrawn="1"/>
        </p:nvSpPr>
        <p:spPr>
          <a:xfrm>
            <a:off x="566397" y="5773309"/>
            <a:ext cx="7815303" cy="1935085"/>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L="380985" marR="0" lvl="0" indent="-190492" algn="l" rtl="0">
              <a:lnSpc>
                <a:spcPct val="90000"/>
              </a:lnSpc>
              <a:spcBef>
                <a:spcPts val="1333"/>
              </a:spcBef>
              <a:spcAft>
                <a:spcPts val="0"/>
              </a:spcAft>
              <a:buClr>
                <a:srgbClr val="002060"/>
              </a:buClr>
              <a:buSzPts val="2400"/>
              <a:buFont typeface="Arial"/>
              <a:buNone/>
              <a:defRPr sz="2000" b="0" i="0" u="none" strike="noStrike" cap="none">
                <a:solidFill>
                  <a:schemeClr val="accent6"/>
                </a:solidFill>
                <a:latin typeface="Calibri"/>
                <a:ea typeface="Calibri"/>
                <a:cs typeface="Calibri"/>
                <a:sym typeface="Calibri"/>
              </a:defRPr>
            </a:lvl1pPr>
            <a:lvl2pPr marL="761970" marR="0" lvl="1" indent="-285739" algn="l" rtl="0">
              <a:lnSpc>
                <a:spcPct val="90000"/>
              </a:lnSpc>
              <a:spcBef>
                <a:spcPts val="667"/>
              </a:spcBef>
              <a:spcAft>
                <a:spcPts val="0"/>
              </a:spcAft>
              <a:buClr>
                <a:srgbClr val="002060"/>
              </a:buClr>
              <a:buSzPts val="1800"/>
              <a:buFont typeface="Arial"/>
              <a:buChar char="•"/>
              <a:defRPr sz="1800" b="0" i="0" u="none" strike="noStrike" cap="none">
                <a:solidFill>
                  <a:schemeClr val="accent6"/>
                </a:solidFill>
                <a:latin typeface="Calibri"/>
                <a:ea typeface="Calibri"/>
                <a:cs typeface="Calibri"/>
                <a:sym typeface="Calibri"/>
              </a:defRPr>
            </a:lvl2pPr>
            <a:lvl3pPr marL="1142954" marR="0" lvl="2" indent="-285739" algn="l" rtl="0">
              <a:lnSpc>
                <a:spcPct val="90000"/>
              </a:lnSpc>
              <a:spcBef>
                <a:spcPts val="667"/>
              </a:spcBef>
              <a:spcAft>
                <a:spcPts val="0"/>
              </a:spcAft>
              <a:buClr>
                <a:srgbClr val="002060"/>
              </a:buClr>
              <a:buSzPts val="1800"/>
              <a:buFont typeface="Arial"/>
              <a:buChar char="•"/>
              <a:defRPr sz="1333" b="0" i="0" u="none" strike="noStrike" cap="none">
                <a:solidFill>
                  <a:schemeClr val="accent6"/>
                </a:solidFill>
                <a:latin typeface="Calibri"/>
                <a:ea typeface="Calibri"/>
                <a:cs typeface="Calibri"/>
                <a:sym typeface="Calibri"/>
              </a:defRPr>
            </a:lvl3pPr>
            <a:lvl4pPr marL="1523939" marR="0" lvl="3" indent="-285739" algn="l" rtl="0">
              <a:lnSpc>
                <a:spcPct val="90000"/>
              </a:lnSpc>
              <a:spcBef>
                <a:spcPts val="667"/>
              </a:spcBef>
              <a:spcAft>
                <a:spcPts val="0"/>
              </a:spcAft>
              <a:buClr>
                <a:srgbClr val="002060"/>
              </a:buClr>
              <a:buSzPts val="1800"/>
              <a:buFont typeface="Arial"/>
              <a:buChar char="•"/>
              <a:defRPr sz="1167" b="0" i="0" u="none" strike="noStrike" cap="none">
                <a:solidFill>
                  <a:schemeClr val="accent6"/>
                </a:solidFill>
                <a:latin typeface="Calibri"/>
                <a:ea typeface="Calibri"/>
                <a:cs typeface="Calibri"/>
                <a:sym typeface="Calibri"/>
              </a:defRPr>
            </a:lvl4pPr>
            <a:lvl5pPr marL="1904924" marR="0" lvl="4" indent="-285739" algn="l" rtl="0">
              <a:lnSpc>
                <a:spcPct val="90000"/>
              </a:lnSpc>
              <a:spcBef>
                <a:spcPts val="667"/>
              </a:spcBef>
              <a:spcAft>
                <a:spcPts val="0"/>
              </a:spcAft>
              <a:buClr>
                <a:schemeClr val="accent2"/>
              </a:buClr>
              <a:buSzPts val="1800"/>
              <a:buFont typeface="Arial"/>
              <a:buChar char="•"/>
              <a:defRPr sz="1800" b="0" i="0" u="none" strike="noStrike" cap="none">
                <a:solidFill>
                  <a:schemeClr val="accent6"/>
                </a:solidFill>
                <a:latin typeface="Calibri"/>
                <a:ea typeface="Calibri"/>
                <a:cs typeface="Calibri"/>
                <a:sym typeface="Calibri"/>
              </a:defRPr>
            </a:lvl5pPr>
            <a:lvl6pPr marL="2285909" marR="0" lvl="5"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2666893" marR="0" lvl="6"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047878" marR="0" lvl="7"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3428863" marR="0" lvl="8"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pPr marL="0" marR="0" lvl="0" indent="0" algn="l" defTabSz="914364" rtl="0" eaLnBrk="1" fontAlgn="auto" latinLnBrk="0" hangingPunct="1">
              <a:lnSpc>
                <a:spcPct val="100000"/>
              </a:lnSpc>
              <a:spcBef>
                <a:spcPts val="0"/>
              </a:spcBef>
              <a:spcAft>
                <a:spcPts val="0"/>
              </a:spcAft>
              <a:buClr>
                <a:srgbClr val="002060"/>
              </a:buClr>
              <a:buSzPts val="2400"/>
              <a:buFont typeface="Arial"/>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Our vision is to be the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foremost global leader in respiratory diagnostics</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providing our customers with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innovative and integrated solutions that improve patient lives</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We will continue to deliver pioneering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technology</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the highest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quality</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of service, and the best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clinical outcomes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in the field of respiratory diagnostics, globally. Our employees are driven by their</a:t>
            </a:r>
            <a:r>
              <a:rPr kumimoji="0" lang="en-US" sz="2000" b="1" i="0" u="none" strike="noStrike" kern="0" cap="none" spc="0" normalizeH="0" baseline="0" noProof="0" dirty="0">
                <a:ln>
                  <a:noFill/>
                </a:ln>
                <a:solidFill>
                  <a:srgbClr val="000000"/>
                </a:solidFill>
                <a:effectLst/>
                <a:uLnTx/>
                <a:uFillTx/>
                <a:latin typeface="Calibri"/>
                <a:cs typeface="Calibri"/>
                <a:sym typeface="Calibri"/>
              </a:rPr>
              <a:t> passion for breathing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and their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commitment to excellence</a:t>
            </a:r>
            <a:r>
              <a:rPr kumimoji="0" lang="en-US" sz="2000" b="0" i="0" u="none" strike="noStrike" kern="0" cap="none" spc="0" normalizeH="0" baseline="0" noProof="0" dirty="0">
                <a:ln>
                  <a:noFill/>
                </a:ln>
                <a:solidFill>
                  <a:srgbClr val="000000"/>
                </a:solidFill>
                <a:effectLst/>
                <a:uLnTx/>
                <a:uFillTx/>
                <a:latin typeface="Calibri"/>
                <a:cs typeface="Calibri"/>
                <a:sym typeface="Calibri"/>
              </a:rPr>
              <a:t>.</a:t>
            </a:r>
          </a:p>
        </p:txBody>
      </p:sp>
      <p:sp>
        <p:nvSpPr>
          <p:cNvPr id="16" name="Rectangle 15">
            <a:extLst>
              <a:ext uri="{FF2B5EF4-FFF2-40B4-BE49-F238E27FC236}">
                <a16:creationId xmlns:a16="http://schemas.microsoft.com/office/drawing/2014/main" id="{E8D3A2FE-499A-AA1F-2D66-46EFF345D388}"/>
              </a:ext>
            </a:extLst>
          </p:cNvPr>
          <p:cNvSpPr>
            <a:spLocks noGrp="1" noRot="1" noMove="1" noResize="1" noEditPoints="1" noAdjustHandles="1" noChangeArrowheads="1" noChangeShapeType="1"/>
          </p:cNvSpPr>
          <p:nvPr userDrawn="1"/>
        </p:nvSpPr>
        <p:spPr>
          <a:xfrm>
            <a:off x="566398" y="5181414"/>
            <a:ext cx="7815303" cy="521207"/>
          </a:xfrm>
          <a:prstGeom prst="rect">
            <a:avLst/>
          </a:prstGeom>
          <a:solidFill>
            <a:srgbClr val="201751"/>
          </a:solidFill>
          <a:ln>
            <a:noFill/>
          </a:ln>
        </p:spPr>
        <p:txBody>
          <a:bodyPr spcFirstLastPara="1" wrap="square" lIns="0" tIns="12700" rIns="0" bIns="0" anchor="ctr" anchorCtr="0">
            <a:noAutofit/>
          </a:bodyPr>
          <a:lstStyle/>
          <a:p>
            <a:pPr marL="0" marR="0" lvl="0" indent="15875" algn="ctr" defTabSz="914364" rtl="0" eaLnBrk="1" fontAlgn="auto" latinLnBrk="0" hangingPunct="1">
              <a:lnSpc>
                <a:spcPct val="90000"/>
              </a:lnSpc>
              <a:spcBef>
                <a:spcPts val="0"/>
              </a:spcBef>
              <a:spcAft>
                <a:spcPts val="0"/>
              </a:spcAft>
              <a:buClr>
                <a:srgbClr val="00206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mn-ea"/>
                <a:cs typeface="Calibri"/>
                <a:sym typeface="Arial"/>
              </a:rPr>
              <a:t>Vision</a:t>
            </a:r>
          </a:p>
        </p:txBody>
      </p:sp>
      <p:pic>
        <p:nvPicPr>
          <p:cNvPr id="22" name="Picture 21" descr="A person pouring a bottle into a person's mouth&#10;&#10;Description automatically generated">
            <a:extLst>
              <a:ext uri="{FF2B5EF4-FFF2-40B4-BE49-F238E27FC236}">
                <a16:creationId xmlns:a16="http://schemas.microsoft.com/office/drawing/2014/main" id="{749CF651-0445-E080-1C20-C8A2092FD679}"/>
              </a:ext>
            </a:extLst>
          </p:cNvPr>
          <p:cNvPicPr>
            <a:picLocks noGrp="1" noRot="1" noChangeAspec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tretch>
            <a:fillRect/>
          </a:stretch>
        </p:blipFill>
        <p:spPr>
          <a:xfrm>
            <a:off x="8877281" y="1811719"/>
            <a:ext cx="4297680" cy="2868236"/>
          </a:xfrm>
          <a:prstGeom prst="rect">
            <a:avLst/>
          </a:prstGeom>
          <a:ln>
            <a:solidFill>
              <a:schemeClr val="bg1"/>
            </a:solidFill>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B65D72ED-A54A-57AA-21F9-BEC82BFAD35A}"/>
              </a:ext>
            </a:extLst>
          </p:cNvPr>
          <p:cNvSpPr>
            <a:spLocks noGrp="1" noRot="1" noMove="1" noResize="1" noEditPoints="1" noAdjustHandles="1" noChangeArrowheads="1" noChangeShapeType="1"/>
          </p:cNvSpPr>
          <p:nvPr userDrawn="1"/>
        </p:nvSpPr>
        <p:spPr>
          <a:xfrm>
            <a:off x="0" y="-12475"/>
            <a:ext cx="2468880" cy="803821"/>
          </a:xfrm>
          <a:prstGeom prst="rect">
            <a:avLst/>
          </a:prstGeom>
          <a:solidFill>
            <a:srgbClr val="EA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24" name="Rectangle 23">
            <a:extLst>
              <a:ext uri="{FF2B5EF4-FFF2-40B4-BE49-F238E27FC236}">
                <a16:creationId xmlns:a16="http://schemas.microsoft.com/office/drawing/2014/main" id="{EF581E95-DF04-B6CA-0105-3D4E345F6DC4}"/>
              </a:ext>
            </a:extLst>
          </p:cNvPr>
          <p:cNvSpPr>
            <a:spLocks noGrp="1" noRot="1" noMove="1" noResize="1" noEditPoints="1" noAdjustHandles="1" noChangeArrowheads="1" noChangeShapeType="1"/>
          </p:cNvSpPr>
          <p:nvPr userDrawn="1"/>
        </p:nvSpPr>
        <p:spPr>
          <a:xfrm>
            <a:off x="2387415" y="-12475"/>
            <a:ext cx="2470062" cy="803821"/>
          </a:xfrm>
          <a:prstGeom prst="rect">
            <a:avLst/>
          </a:prstGeom>
          <a:solidFill>
            <a:srgbClr val="B2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42" name="Rectangle 41">
            <a:extLst>
              <a:ext uri="{FF2B5EF4-FFF2-40B4-BE49-F238E27FC236}">
                <a16:creationId xmlns:a16="http://schemas.microsoft.com/office/drawing/2014/main" id="{82954574-49FD-AF03-1E5C-A7E62A7C9E85}"/>
              </a:ext>
            </a:extLst>
          </p:cNvPr>
          <p:cNvSpPr>
            <a:spLocks noGrp="1" noRot="1" noMove="1" noResize="1" noEditPoints="1" noAdjustHandles="1" noChangeArrowheads="1" noChangeShapeType="1"/>
          </p:cNvSpPr>
          <p:nvPr userDrawn="1"/>
        </p:nvSpPr>
        <p:spPr>
          <a:xfrm>
            <a:off x="4776011" y="-12475"/>
            <a:ext cx="2470061" cy="803821"/>
          </a:xfrm>
          <a:prstGeom prst="rect">
            <a:avLst/>
          </a:prstGeom>
          <a:solidFill>
            <a:srgbClr val="2D3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44" name="Rectangle 43">
            <a:extLst>
              <a:ext uri="{FF2B5EF4-FFF2-40B4-BE49-F238E27FC236}">
                <a16:creationId xmlns:a16="http://schemas.microsoft.com/office/drawing/2014/main" id="{DA02FAE6-ABAE-2541-1C8B-CB8102B72CDA}"/>
              </a:ext>
            </a:extLst>
          </p:cNvPr>
          <p:cNvSpPr>
            <a:spLocks noGrp="1" noRot="1" noMove="1" noResize="1" noEditPoints="1" noAdjustHandles="1" noChangeArrowheads="1" noChangeShapeType="1"/>
          </p:cNvSpPr>
          <p:nvPr userDrawn="1"/>
        </p:nvSpPr>
        <p:spPr>
          <a:xfrm>
            <a:off x="7164605" y="-12475"/>
            <a:ext cx="2470062" cy="803821"/>
          </a:xfrm>
          <a:prstGeom prst="rect">
            <a:avLst/>
          </a:prstGeom>
          <a:solidFill>
            <a:srgbClr val="242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45" name="Freeform: Shape 44">
            <a:extLst>
              <a:ext uri="{FF2B5EF4-FFF2-40B4-BE49-F238E27FC236}">
                <a16:creationId xmlns:a16="http://schemas.microsoft.com/office/drawing/2014/main" id="{4C85A745-A2F4-FC22-05CC-CC5E1B1C1176}"/>
              </a:ext>
            </a:extLst>
          </p:cNvPr>
          <p:cNvSpPr>
            <a:spLocks noGrp="1" noRot="1" noMove="1" noResize="1" noEditPoints="1" noAdjustHandles="1" noChangeArrowheads="1" noChangeShapeType="1"/>
          </p:cNvSpPr>
          <p:nvPr userDrawn="1"/>
        </p:nvSpPr>
        <p:spPr>
          <a:xfrm>
            <a:off x="9553202" y="-12475"/>
            <a:ext cx="5077198" cy="803821"/>
          </a:xfrm>
          <a:custGeom>
            <a:avLst/>
            <a:gdLst>
              <a:gd name="connsiteX0" fmla="*/ 0 w 5077198"/>
              <a:gd name="connsiteY0" fmla="*/ 0 h 803821"/>
              <a:gd name="connsiteX1" fmla="*/ 5077198 w 5077198"/>
              <a:gd name="connsiteY1" fmla="*/ 0 h 803821"/>
              <a:gd name="connsiteX2" fmla="*/ 5077198 w 5077198"/>
              <a:gd name="connsiteY2" fmla="*/ 803821 h 803821"/>
              <a:gd name="connsiteX3" fmla="*/ 0 w 5077198"/>
              <a:gd name="connsiteY3" fmla="*/ 803821 h 803821"/>
            </a:gdLst>
            <a:ahLst/>
            <a:cxnLst>
              <a:cxn ang="0">
                <a:pos x="connsiteX0" y="connsiteY0"/>
              </a:cxn>
              <a:cxn ang="0">
                <a:pos x="connsiteX1" y="connsiteY1"/>
              </a:cxn>
              <a:cxn ang="0">
                <a:pos x="connsiteX2" y="connsiteY2"/>
              </a:cxn>
              <a:cxn ang="0">
                <a:pos x="connsiteX3" y="connsiteY3"/>
              </a:cxn>
            </a:cxnLst>
            <a:rect l="l" t="t" r="r" b="b"/>
            <a:pathLst>
              <a:path w="5077198" h="803821">
                <a:moveTo>
                  <a:pt x="0" y="0"/>
                </a:moveTo>
                <a:lnTo>
                  <a:pt x="5077198" y="0"/>
                </a:lnTo>
                <a:lnTo>
                  <a:pt x="5077198" y="803821"/>
                </a:lnTo>
                <a:lnTo>
                  <a:pt x="0" y="803821"/>
                </a:lnTo>
                <a:close/>
              </a:path>
            </a:pathLst>
          </a:custGeom>
          <a:solidFill>
            <a:srgbClr val="1F1A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80"/>
          </a:p>
        </p:txBody>
      </p:sp>
      <p:sp>
        <p:nvSpPr>
          <p:cNvPr id="46" name="TextBox 45">
            <a:extLst>
              <a:ext uri="{FF2B5EF4-FFF2-40B4-BE49-F238E27FC236}">
                <a16:creationId xmlns:a16="http://schemas.microsoft.com/office/drawing/2014/main" id="{76D849F4-8A76-EA18-63FA-92BB3F1C303F}"/>
              </a:ext>
            </a:extLst>
          </p:cNvPr>
          <p:cNvSpPr txBox="1">
            <a:spLocks noGrp="1" noRot="1" noMove="1" noResize="1" noEditPoints="1" noAdjustHandles="1" noChangeArrowheads="1" noChangeShapeType="1"/>
          </p:cNvSpPr>
          <p:nvPr userDrawn="1"/>
        </p:nvSpPr>
        <p:spPr>
          <a:xfrm>
            <a:off x="481317" y="889332"/>
            <a:ext cx="9734550" cy="646331"/>
          </a:xfrm>
          <a:prstGeom prst="rect">
            <a:avLst/>
          </a:prstGeom>
          <a:noFill/>
        </p:spPr>
        <p:txBody>
          <a:bodyPr wrap="square">
            <a:spAutoFit/>
          </a:bodyPr>
          <a:lstStyle/>
          <a:p>
            <a:r>
              <a:rPr kumimoji="0" lang="en-US" sz="3600" b="1" i="0" u="none" strike="noStrike" kern="0" cap="none" spc="0" normalizeH="0" baseline="0" noProof="0" dirty="0">
                <a:ln>
                  <a:noFill/>
                </a:ln>
                <a:solidFill>
                  <a:srgbClr val="130F32"/>
                </a:solidFill>
                <a:effectLst/>
                <a:uLnTx/>
                <a:uFillTx/>
                <a:latin typeface="Calibri"/>
                <a:cs typeface="Calibri"/>
                <a:sym typeface="Calibri"/>
              </a:rPr>
              <a:t>Respiratory Diagnostics Mission and Vision</a:t>
            </a:r>
            <a:endParaRPr lang="en-US" dirty="0"/>
          </a:p>
        </p:txBody>
      </p:sp>
      <p:sp>
        <p:nvSpPr>
          <p:cNvPr id="47" name="Slide Number Placeholder 2">
            <a:extLst>
              <a:ext uri="{FF2B5EF4-FFF2-40B4-BE49-F238E27FC236}">
                <a16:creationId xmlns:a16="http://schemas.microsoft.com/office/drawing/2014/main" id="{6E3A64C9-83D9-DF16-3D28-A1D12E97E681}"/>
              </a:ext>
            </a:extLst>
          </p:cNvPr>
          <p:cNvSpPr>
            <a:spLocks noGrp="1" noRot="1" noMove="1" noResize="1" noEditPoints="1" noAdjustHandles="1" noChangeArrowheads="1" noChangeShapeType="1"/>
          </p:cNvSpPr>
          <p:nvPr>
            <p:ph type="sldNum" sz="quarter" idx="10"/>
          </p:nvPr>
        </p:nvSpPr>
        <p:spPr>
          <a:xfrm>
            <a:off x="11348119" y="7586439"/>
            <a:ext cx="3290887" cy="438150"/>
          </a:xfrm>
        </p:spPr>
        <p:txBody>
          <a:bodyPr/>
          <a:lstStyle/>
          <a:p>
            <a:fld id="{D888F868-255D-B747-B6D4-EC545A4D9D04}" type="slidenum">
              <a:rPr lang="en-US" smtClean="0"/>
              <a:pPr/>
              <a:t>‹#›</a:t>
            </a:fld>
            <a:endParaRPr lang="en-US" dirty="0"/>
          </a:p>
        </p:txBody>
      </p:sp>
    </p:spTree>
    <p:extLst>
      <p:ext uri="{BB962C8B-B14F-4D97-AF65-F5344CB8AC3E}">
        <p14:creationId xmlns:p14="http://schemas.microsoft.com/office/powerpoint/2010/main" val="49161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tilation Mission and Vision">
    <p:spTree>
      <p:nvGrpSpPr>
        <p:cNvPr id="1" name=""/>
        <p:cNvGrpSpPr/>
        <p:nvPr/>
      </p:nvGrpSpPr>
      <p:grpSpPr>
        <a:xfrm>
          <a:off x="0" y="0"/>
          <a:ext cx="0" cy="0"/>
          <a:chOff x="0" y="0"/>
          <a:chExt cx="0" cy="0"/>
        </a:xfrm>
      </p:grpSpPr>
      <p:sp>
        <p:nvSpPr>
          <p:cNvPr id="48" name="Title 12">
            <a:extLst>
              <a:ext uri="{FF2B5EF4-FFF2-40B4-BE49-F238E27FC236}">
                <a16:creationId xmlns:a16="http://schemas.microsoft.com/office/drawing/2014/main" id="{DF1AD4F5-4614-8698-B214-0233DCEE1247}"/>
              </a:ext>
            </a:extLst>
          </p:cNvPr>
          <p:cNvSpPr txBox="1">
            <a:spLocks noGrp="1" noRot="1" noMove="1" noResize="1" noEditPoints="1" noAdjustHandles="1" noChangeArrowheads="1" noChangeShapeType="1"/>
          </p:cNvSpPr>
          <p:nvPr userDrawn="1"/>
        </p:nvSpPr>
        <p:spPr>
          <a:xfrm>
            <a:off x="566399" y="986815"/>
            <a:ext cx="13582684" cy="583230"/>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EA0029"/>
              </a:buClr>
              <a:buSzPts val="3600"/>
              <a:buFont typeface="Calibri"/>
              <a:buNone/>
              <a:defRPr sz="3600" b="1" i="0" u="none" strike="noStrike" cap="none">
                <a:solidFill>
                  <a:schemeClr val="bg1"/>
                </a:solidFill>
                <a:latin typeface="Calibri"/>
                <a:ea typeface="Calibri"/>
                <a:cs typeface="Calibri"/>
                <a:sym typeface="Calibri"/>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EA0029"/>
              </a:buClr>
              <a:buSzPts val="3600"/>
              <a:buFont typeface="Calibri"/>
              <a:buNone/>
              <a:tabLst/>
              <a:defRPr/>
            </a:pPr>
            <a:r>
              <a:rPr kumimoji="0" lang="en-US" sz="3600" b="1" i="0" u="none" strike="noStrike" kern="0" cap="none" spc="0" normalizeH="0" baseline="0" noProof="0" dirty="0">
                <a:ln>
                  <a:noFill/>
                </a:ln>
                <a:solidFill>
                  <a:srgbClr val="130F32"/>
                </a:solidFill>
                <a:effectLst/>
                <a:uLnTx/>
                <a:uFillTx/>
                <a:latin typeface="Calibri"/>
                <a:cs typeface="Calibri"/>
                <a:sym typeface="Calibri"/>
              </a:rPr>
              <a:t>Ventilation Mission and Vision</a:t>
            </a:r>
          </a:p>
        </p:txBody>
      </p:sp>
      <p:sp>
        <p:nvSpPr>
          <p:cNvPr id="49" name="Text Placeholder 13">
            <a:extLst>
              <a:ext uri="{FF2B5EF4-FFF2-40B4-BE49-F238E27FC236}">
                <a16:creationId xmlns:a16="http://schemas.microsoft.com/office/drawing/2014/main" id="{6EAB7B9D-CF70-7045-FD5E-E69AC33BEE74}"/>
              </a:ext>
            </a:extLst>
          </p:cNvPr>
          <p:cNvSpPr txBox="1">
            <a:spLocks noGrp="1" noRot="1" noMove="1" noResize="1" noEditPoints="1" noAdjustHandles="1" noChangeArrowheads="1" noChangeShapeType="1"/>
          </p:cNvSpPr>
          <p:nvPr userDrawn="1"/>
        </p:nvSpPr>
        <p:spPr>
          <a:xfrm>
            <a:off x="566399" y="1433723"/>
            <a:ext cx="13582684" cy="521207"/>
          </a:xfrm>
          <a:prstGeom prst="rect">
            <a:avLst/>
          </a:prstGeom>
          <a:no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0" marR="0" lvl="0" indent="-228590" algn="l" rtl="0" eaLnBrk="1" hangingPunct="1">
              <a:lnSpc>
                <a:spcPct val="90000"/>
              </a:lnSpc>
              <a:spcBef>
                <a:spcPts val="1600"/>
              </a:spcBef>
              <a:spcAft>
                <a:spcPts val="0"/>
              </a:spcAft>
              <a:buClr>
                <a:schemeClr val="dk1"/>
              </a:buClr>
              <a:buSzPts val="2400"/>
              <a:buFont typeface="Arial"/>
              <a:buNone/>
              <a:defRPr sz="2400" b="1" i="0" u="none" strike="noStrike" cap="none">
                <a:solidFill>
                  <a:schemeClr val="bg1"/>
                </a:solidFill>
                <a:latin typeface="Calibri"/>
                <a:ea typeface="Calibri"/>
                <a:cs typeface="Calibri"/>
                <a:sym typeface="Calibri"/>
              </a:defRPr>
            </a:lvl1pPr>
            <a:lvl2pPr marL="914364" marR="0" lvl="1" indent="-228590" algn="l" rtl="0" eaLnBrk="1" hangingPunct="1">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545" marR="0" lvl="2" indent="-228590" algn="l" rtl="0" eaLnBrk="1" hangingPunct="1">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727" marR="0" lvl="3" indent="-228590" algn="l" rtl="0" eaLnBrk="1" hangingPunct="1">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5909" marR="0" lvl="4" indent="-228590" algn="l" rtl="0" eaLnBrk="1" hangingPunct="1">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091" marR="0" lvl="5" indent="-342887" algn="l" rtl="0" eaLnBrk="1" hangingPunct="1">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272" marR="0" lvl="6" indent="-342887" algn="l" rtl="0" eaLnBrk="1" hangingPunct="1">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454" marR="0" lvl="7" indent="-342887" algn="l" rtl="0" eaLnBrk="1" hangingPunct="1">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636" marR="0" lvl="8" indent="-342887" algn="l" rtl="0" eaLnBrk="1" hangingPunct="1">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marL="0" marR="0" lvl="0" indent="-228590" algn="l" defTabSz="914400" rtl="0" eaLnBrk="1" fontAlgn="auto" latinLnBrk="0" hangingPunct="1">
              <a:lnSpc>
                <a:spcPct val="90000"/>
              </a:lnSpc>
              <a:spcBef>
                <a:spcPts val="1600"/>
              </a:spcBef>
              <a:spcAft>
                <a:spcPts val="0"/>
              </a:spcAft>
              <a:buClr>
                <a:srgbClr val="2C2B94"/>
              </a:buClr>
              <a:buSzPts val="2400"/>
              <a:buFont typeface="Arial"/>
              <a:buNone/>
              <a:tabLst/>
              <a:defRPr/>
            </a:pPr>
            <a:r>
              <a:rPr kumimoji="0" lang="en-US" sz="2400" b="1" i="0" u="none" strike="noStrike" kern="0" cap="none" spc="0" normalizeH="0" baseline="0" noProof="0" dirty="0">
                <a:ln>
                  <a:noFill/>
                </a:ln>
                <a:solidFill>
                  <a:srgbClr val="2C2B94"/>
                </a:solidFill>
                <a:effectLst/>
                <a:uLnTx/>
                <a:uFillTx/>
                <a:latin typeface="Calibri"/>
                <a:cs typeface="Calibri"/>
                <a:sym typeface="Calibri"/>
              </a:rPr>
              <a:t>Advance Healthcare Through Personalized Ventilation to Enhance Medical Outcomes</a:t>
            </a:r>
          </a:p>
        </p:txBody>
      </p:sp>
      <p:sp>
        <p:nvSpPr>
          <p:cNvPr id="50" name="Text Placeholder 3">
            <a:extLst>
              <a:ext uri="{FF2B5EF4-FFF2-40B4-BE49-F238E27FC236}">
                <a16:creationId xmlns:a16="http://schemas.microsoft.com/office/drawing/2014/main" id="{BDDA0513-AFBE-2CBE-F52D-7733CB4CFC32}"/>
              </a:ext>
            </a:extLst>
          </p:cNvPr>
          <p:cNvSpPr txBox="1">
            <a:spLocks noGrp="1" noRot="1" noMove="1" noResize="1" noEditPoints="1" noAdjustHandles="1" noChangeArrowheads="1" noChangeShapeType="1"/>
          </p:cNvSpPr>
          <p:nvPr userDrawn="1"/>
        </p:nvSpPr>
        <p:spPr>
          <a:xfrm>
            <a:off x="2662908" y="3159123"/>
            <a:ext cx="4237598" cy="2105882"/>
          </a:xfrm>
          <a:prstGeom prst="rect">
            <a:avLst/>
          </a:prstGeom>
          <a:solidFill>
            <a:srgbClr val="FFFFFF"/>
          </a:solid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380985" marR="0" lvl="0" indent="-190492" algn="l" rtl="0">
              <a:lnSpc>
                <a:spcPct val="90000"/>
              </a:lnSpc>
              <a:spcBef>
                <a:spcPts val="1333"/>
              </a:spcBef>
              <a:spcAft>
                <a:spcPts val="0"/>
              </a:spcAft>
              <a:buClr>
                <a:srgbClr val="002060"/>
              </a:buClr>
              <a:buSzPts val="2400"/>
              <a:buFont typeface="Arial"/>
              <a:buNone/>
              <a:defRPr sz="2000" b="0" i="0" u="none" strike="noStrike" cap="none">
                <a:solidFill>
                  <a:schemeClr val="accent6"/>
                </a:solidFill>
                <a:latin typeface="Calibri"/>
                <a:ea typeface="Calibri"/>
                <a:cs typeface="Calibri"/>
                <a:sym typeface="Calibri"/>
              </a:defRPr>
            </a:lvl1pPr>
            <a:lvl2pPr marL="761970" marR="0" lvl="1" indent="-285739" algn="l" rtl="0">
              <a:lnSpc>
                <a:spcPct val="90000"/>
              </a:lnSpc>
              <a:spcBef>
                <a:spcPts val="667"/>
              </a:spcBef>
              <a:spcAft>
                <a:spcPts val="0"/>
              </a:spcAft>
              <a:buClr>
                <a:srgbClr val="002060"/>
              </a:buClr>
              <a:buSzPts val="1800"/>
              <a:buFont typeface="Arial"/>
              <a:buChar char="•"/>
              <a:defRPr sz="1800" b="0" i="0" u="none" strike="noStrike" cap="none">
                <a:solidFill>
                  <a:schemeClr val="accent6"/>
                </a:solidFill>
                <a:latin typeface="Calibri"/>
                <a:ea typeface="Calibri"/>
                <a:cs typeface="Calibri"/>
                <a:sym typeface="Calibri"/>
              </a:defRPr>
            </a:lvl2pPr>
            <a:lvl3pPr marL="1142954" marR="0" lvl="2" indent="-285739" algn="l" rtl="0">
              <a:lnSpc>
                <a:spcPct val="90000"/>
              </a:lnSpc>
              <a:spcBef>
                <a:spcPts val="667"/>
              </a:spcBef>
              <a:spcAft>
                <a:spcPts val="0"/>
              </a:spcAft>
              <a:buClr>
                <a:srgbClr val="002060"/>
              </a:buClr>
              <a:buSzPts val="1800"/>
              <a:buFont typeface="Arial"/>
              <a:buChar char="•"/>
              <a:defRPr sz="1333" b="0" i="0" u="none" strike="noStrike" cap="none">
                <a:solidFill>
                  <a:schemeClr val="accent6"/>
                </a:solidFill>
                <a:latin typeface="Calibri"/>
                <a:ea typeface="Calibri"/>
                <a:cs typeface="Calibri"/>
                <a:sym typeface="Calibri"/>
              </a:defRPr>
            </a:lvl3pPr>
            <a:lvl4pPr marL="1523939" marR="0" lvl="3" indent="-285739" algn="l" rtl="0">
              <a:lnSpc>
                <a:spcPct val="90000"/>
              </a:lnSpc>
              <a:spcBef>
                <a:spcPts val="667"/>
              </a:spcBef>
              <a:spcAft>
                <a:spcPts val="0"/>
              </a:spcAft>
              <a:buClr>
                <a:srgbClr val="002060"/>
              </a:buClr>
              <a:buSzPts val="1800"/>
              <a:buFont typeface="Arial"/>
              <a:buChar char="•"/>
              <a:defRPr sz="1167" b="0" i="0" u="none" strike="noStrike" cap="none">
                <a:solidFill>
                  <a:schemeClr val="accent6"/>
                </a:solidFill>
                <a:latin typeface="Calibri"/>
                <a:ea typeface="Calibri"/>
                <a:cs typeface="Calibri"/>
                <a:sym typeface="Calibri"/>
              </a:defRPr>
            </a:lvl4pPr>
            <a:lvl5pPr marL="1904924" marR="0" lvl="4" indent="-285739" algn="l" rtl="0">
              <a:lnSpc>
                <a:spcPct val="90000"/>
              </a:lnSpc>
              <a:spcBef>
                <a:spcPts val="667"/>
              </a:spcBef>
              <a:spcAft>
                <a:spcPts val="0"/>
              </a:spcAft>
              <a:buClr>
                <a:schemeClr val="accent2"/>
              </a:buClr>
              <a:buSzPts val="1800"/>
              <a:buFont typeface="Arial"/>
              <a:buChar char="•"/>
              <a:defRPr sz="1800" b="0" i="0" u="none" strike="noStrike" cap="none">
                <a:solidFill>
                  <a:schemeClr val="accent6"/>
                </a:solidFill>
                <a:latin typeface="Calibri"/>
                <a:ea typeface="Calibri"/>
                <a:cs typeface="Calibri"/>
                <a:sym typeface="Calibri"/>
              </a:defRPr>
            </a:lvl5pPr>
            <a:lvl6pPr marL="2285909" marR="0" lvl="5"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2666893" marR="0" lvl="6"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047878" marR="0" lvl="7"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3428863" marR="0" lvl="8"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pPr marL="0" marR="0" lvl="0" indent="0" algn="l" defTabSz="914328" rtl="0" eaLnBrk="1" fontAlgn="auto" latinLnBrk="0" hangingPunct="1">
              <a:lnSpc>
                <a:spcPct val="100000"/>
              </a:lnSpc>
              <a:spcBef>
                <a:spcPts val="0"/>
              </a:spcBef>
              <a:spcAft>
                <a:spcPts val="0"/>
              </a:spcAft>
              <a:buClr>
                <a:srgbClr val="002060"/>
              </a:buClr>
              <a:buSzPts val="2400"/>
              <a:buFont typeface="Arial"/>
              <a:buNone/>
              <a:tabLst/>
              <a:defRPr/>
            </a:pPr>
            <a:r>
              <a:rPr kumimoji="0" lang="en-US" sz="24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At Vyaire, we strive to </a:t>
            </a:r>
            <a:r>
              <a:rPr kumimoji="0" lang="en-US" sz="24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advance</a:t>
            </a:r>
            <a:r>
              <a:rPr kumimoji="0" lang="en-US" sz="24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healthcare and </a:t>
            </a:r>
            <a:r>
              <a:rPr kumimoji="0" lang="en-US" sz="24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empower</a:t>
            </a:r>
            <a:r>
              <a:rPr kumimoji="0" lang="en-US" sz="24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customers through </a:t>
            </a:r>
            <a:r>
              <a:rPr kumimoji="0" lang="en-US" sz="24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Personalized Ventilation</a:t>
            </a:r>
            <a:r>
              <a:rPr kumimoji="0" lang="en-US" sz="2400" b="0"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 for their patients at </a:t>
            </a:r>
            <a:r>
              <a:rPr kumimoji="0" lang="en-US" sz="2400" b="1" i="0" u="none" strike="noStrike" kern="0" cap="none" spc="0" normalizeH="0" baseline="0" noProof="0" dirty="0">
                <a:ln>
                  <a:noFill/>
                </a:ln>
                <a:solidFill>
                  <a:srgbClr val="130F32"/>
                </a:solidFill>
                <a:effectLst/>
                <a:uLnTx/>
                <a:uFillTx/>
                <a:latin typeface="Calibri" panose="020F0502020204030204" pitchFamily="34" charset="0"/>
                <a:ea typeface="Calibri" panose="020F0502020204030204" pitchFamily="34" charset="0"/>
                <a:cs typeface="Calibri"/>
                <a:sym typeface="Calibri"/>
              </a:rPr>
              <a:t>every stage of life.</a:t>
            </a:r>
            <a:endParaRPr kumimoji="0" lang="en-US" sz="24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51" name="Rectangle 50">
            <a:extLst>
              <a:ext uri="{FF2B5EF4-FFF2-40B4-BE49-F238E27FC236}">
                <a16:creationId xmlns:a16="http://schemas.microsoft.com/office/drawing/2014/main" id="{A6AA7117-841A-D4B7-095F-7D3BC7374455}"/>
              </a:ext>
            </a:extLst>
          </p:cNvPr>
          <p:cNvSpPr>
            <a:spLocks noGrp="1" noRot="1" noMove="1" noResize="1" noEditPoints="1" noAdjustHandles="1" noChangeArrowheads="1" noChangeShapeType="1"/>
          </p:cNvSpPr>
          <p:nvPr userDrawn="1"/>
        </p:nvSpPr>
        <p:spPr>
          <a:xfrm>
            <a:off x="483220" y="2209430"/>
            <a:ext cx="6581778" cy="907489"/>
          </a:xfrm>
          <a:prstGeom prst="rect">
            <a:avLst/>
          </a:prstGeom>
          <a:solidFill>
            <a:srgbClr val="201751"/>
          </a:solidFill>
          <a:ln>
            <a:noFill/>
          </a:ln>
        </p:spPr>
        <p:txBody>
          <a:bodyPr spcFirstLastPara="1" wrap="square" lIns="0" tIns="12700" rIns="0" bIns="0" anchor="ctr" anchorCtr="0">
            <a:noAutofit/>
          </a:bodyPr>
          <a:lstStyle/>
          <a:p>
            <a:pPr indent="15875" algn="ctr" defTabSz="914328">
              <a:lnSpc>
                <a:spcPct val="90000"/>
              </a:lnSpc>
              <a:buClr>
                <a:srgbClr val="002060"/>
              </a:buClr>
              <a:buSzPts val="2400"/>
              <a:defRPr/>
            </a:pPr>
            <a:r>
              <a:rPr lang="en-US" sz="2400" b="1" dirty="0">
                <a:solidFill>
                  <a:srgbClr val="FFFFFF"/>
                </a:solidFill>
                <a:latin typeface="Calibri"/>
                <a:cs typeface="Calibri"/>
              </a:rPr>
              <a:t>Mission: </a:t>
            </a:r>
          </a:p>
          <a:p>
            <a:pPr indent="15875" algn="ctr" defTabSz="914328">
              <a:lnSpc>
                <a:spcPct val="90000"/>
              </a:lnSpc>
              <a:buClr>
                <a:srgbClr val="002060"/>
              </a:buClr>
              <a:buSzPts val="2400"/>
              <a:defRPr/>
            </a:pPr>
            <a:r>
              <a:rPr lang="en-US" sz="2400" dirty="0">
                <a:solidFill>
                  <a:srgbClr val="FFFFFF"/>
                </a:solidFill>
                <a:latin typeface="Calibri"/>
                <a:cs typeface="Calibri"/>
              </a:rPr>
              <a:t>Advancing Healthcare, Empowering Customers</a:t>
            </a:r>
          </a:p>
        </p:txBody>
      </p:sp>
      <p:pic>
        <p:nvPicPr>
          <p:cNvPr id="52" name="Picture 51" descr="A group of people with a stethoscope around each other&#10;&#10;Description automatically generated">
            <a:extLst>
              <a:ext uri="{FF2B5EF4-FFF2-40B4-BE49-F238E27FC236}">
                <a16:creationId xmlns:a16="http://schemas.microsoft.com/office/drawing/2014/main" id="{F712F31E-0DCF-4C73-4DC4-5BF59CD667F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557002" y="3208505"/>
            <a:ext cx="2224103" cy="2007118"/>
          </a:xfrm>
          <a:prstGeom prst="rect">
            <a:avLst/>
          </a:prstGeom>
        </p:spPr>
      </p:pic>
      <p:sp>
        <p:nvSpPr>
          <p:cNvPr id="53" name="Text Placeholder 3">
            <a:extLst>
              <a:ext uri="{FF2B5EF4-FFF2-40B4-BE49-F238E27FC236}">
                <a16:creationId xmlns:a16="http://schemas.microsoft.com/office/drawing/2014/main" id="{B4AD9048-3DDB-DAF4-489D-E69710B22906}"/>
              </a:ext>
            </a:extLst>
          </p:cNvPr>
          <p:cNvSpPr txBox="1">
            <a:spLocks noGrp="1" noRot="1" noMove="1" noResize="1" noEditPoints="1" noAdjustHandles="1" noChangeArrowheads="1" noChangeShapeType="1"/>
          </p:cNvSpPr>
          <p:nvPr userDrawn="1"/>
        </p:nvSpPr>
        <p:spPr>
          <a:xfrm>
            <a:off x="9781104" y="3160504"/>
            <a:ext cx="4237598" cy="2103120"/>
          </a:xfrm>
          <a:prstGeom prst="rect">
            <a:avLst/>
          </a:prstGeom>
          <a:solidFill>
            <a:srgbClr val="FFFFFF"/>
          </a:solid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380985" marR="0" lvl="0" indent="-190492" algn="l" rtl="0">
              <a:lnSpc>
                <a:spcPct val="90000"/>
              </a:lnSpc>
              <a:spcBef>
                <a:spcPts val="1333"/>
              </a:spcBef>
              <a:spcAft>
                <a:spcPts val="0"/>
              </a:spcAft>
              <a:buClr>
                <a:srgbClr val="002060"/>
              </a:buClr>
              <a:buSzPts val="2400"/>
              <a:buFont typeface="Arial"/>
              <a:buNone/>
              <a:defRPr sz="2000" b="0" i="0" u="none" strike="noStrike" cap="none">
                <a:solidFill>
                  <a:schemeClr val="accent6"/>
                </a:solidFill>
                <a:latin typeface="Calibri"/>
                <a:ea typeface="Calibri"/>
                <a:cs typeface="Calibri"/>
                <a:sym typeface="Calibri"/>
              </a:defRPr>
            </a:lvl1pPr>
            <a:lvl2pPr marL="761970" marR="0" lvl="1" indent="-285739" algn="l" rtl="0">
              <a:lnSpc>
                <a:spcPct val="90000"/>
              </a:lnSpc>
              <a:spcBef>
                <a:spcPts val="667"/>
              </a:spcBef>
              <a:spcAft>
                <a:spcPts val="0"/>
              </a:spcAft>
              <a:buClr>
                <a:srgbClr val="002060"/>
              </a:buClr>
              <a:buSzPts val="1800"/>
              <a:buFont typeface="Arial"/>
              <a:buChar char="•"/>
              <a:defRPr sz="1800" b="0" i="0" u="none" strike="noStrike" cap="none">
                <a:solidFill>
                  <a:schemeClr val="accent6"/>
                </a:solidFill>
                <a:latin typeface="Calibri"/>
                <a:ea typeface="Calibri"/>
                <a:cs typeface="Calibri"/>
                <a:sym typeface="Calibri"/>
              </a:defRPr>
            </a:lvl2pPr>
            <a:lvl3pPr marL="1142954" marR="0" lvl="2" indent="-285739" algn="l" rtl="0">
              <a:lnSpc>
                <a:spcPct val="90000"/>
              </a:lnSpc>
              <a:spcBef>
                <a:spcPts val="667"/>
              </a:spcBef>
              <a:spcAft>
                <a:spcPts val="0"/>
              </a:spcAft>
              <a:buClr>
                <a:srgbClr val="002060"/>
              </a:buClr>
              <a:buSzPts val="1800"/>
              <a:buFont typeface="Arial"/>
              <a:buChar char="•"/>
              <a:defRPr sz="1333" b="0" i="0" u="none" strike="noStrike" cap="none">
                <a:solidFill>
                  <a:schemeClr val="accent6"/>
                </a:solidFill>
                <a:latin typeface="Calibri"/>
                <a:ea typeface="Calibri"/>
                <a:cs typeface="Calibri"/>
                <a:sym typeface="Calibri"/>
              </a:defRPr>
            </a:lvl3pPr>
            <a:lvl4pPr marL="1523939" marR="0" lvl="3" indent="-285739" algn="l" rtl="0">
              <a:lnSpc>
                <a:spcPct val="90000"/>
              </a:lnSpc>
              <a:spcBef>
                <a:spcPts val="667"/>
              </a:spcBef>
              <a:spcAft>
                <a:spcPts val="0"/>
              </a:spcAft>
              <a:buClr>
                <a:srgbClr val="002060"/>
              </a:buClr>
              <a:buSzPts val="1800"/>
              <a:buFont typeface="Arial"/>
              <a:buChar char="•"/>
              <a:defRPr sz="1167" b="0" i="0" u="none" strike="noStrike" cap="none">
                <a:solidFill>
                  <a:schemeClr val="accent6"/>
                </a:solidFill>
                <a:latin typeface="Calibri"/>
                <a:ea typeface="Calibri"/>
                <a:cs typeface="Calibri"/>
                <a:sym typeface="Calibri"/>
              </a:defRPr>
            </a:lvl4pPr>
            <a:lvl5pPr marL="1904924" marR="0" lvl="4" indent="-285739" algn="l" rtl="0">
              <a:lnSpc>
                <a:spcPct val="90000"/>
              </a:lnSpc>
              <a:spcBef>
                <a:spcPts val="667"/>
              </a:spcBef>
              <a:spcAft>
                <a:spcPts val="0"/>
              </a:spcAft>
              <a:buClr>
                <a:schemeClr val="accent2"/>
              </a:buClr>
              <a:buSzPts val="1800"/>
              <a:buFont typeface="Arial"/>
              <a:buChar char="•"/>
              <a:defRPr sz="1800" b="0" i="0" u="none" strike="noStrike" cap="none">
                <a:solidFill>
                  <a:schemeClr val="accent6"/>
                </a:solidFill>
                <a:latin typeface="Calibri"/>
                <a:ea typeface="Calibri"/>
                <a:cs typeface="Calibri"/>
                <a:sym typeface="Calibri"/>
              </a:defRPr>
            </a:lvl5pPr>
            <a:lvl6pPr marL="2285909" marR="0" lvl="5"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2666893" marR="0" lvl="6"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047878" marR="0" lvl="7"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3428863" marR="0" lvl="8" indent="-342885" algn="l" rtl="0">
              <a:lnSpc>
                <a:spcPct val="90000"/>
              </a:lnSpc>
              <a:spcBef>
                <a:spcPts val="667"/>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pPr marL="0" marR="0" lvl="0" indent="0" algn="l" defTabSz="914328" rtl="0" eaLnBrk="1" fontAlgn="auto" latinLnBrk="0" hangingPunct="1">
              <a:lnSpc>
                <a:spcPct val="100000"/>
              </a:lnSpc>
              <a:spcBef>
                <a:spcPts val="0"/>
              </a:spcBef>
              <a:spcAft>
                <a:spcPts val="0"/>
              </a:spcAft>
              <a:buClr>
                <a:srgbClr val="002060"/>
              </a:buClr>
              <a:buSzPts val="2400"/>
              <a:buFont typeface="Arial"/>
              <a:buNone/>
              <a:tabLst/>
              <a:defRPr/>
            </a:pPr>
            <a:r>
              <a:rPr kumimoji="0" lang="en-US" sz="1920" b="0" i="0" u="none" strike="noStrike" kern="0" cap="none" spc="0" normalizeH="0" baseline="0" noProof="0" dirty="0">
                <a:ln>
                  <a:noFill/>
                </a:ln>
                <a:solidFill>
                  <a:srgbClr val="000000"/>
                </a:solidFill>
                <a:effectLst/>
                <a:uLnTx/>
                <a:uFillTx/>
                <a:latin typeface="Calibri"/>
                <a:cs typeface="Calibri"/>
                <a:sym typeface="Calibri"/>
              </a:rPr>
              <a:t>Our vision is Personalized Ventilation for individuals across all stages of life. Vyaire is committed to delivering the </a:t>
            </a:r>
            <a:r>
              <a:rPr kumimoji="0" lang="en-US" sz="1920" b="1" i="0" u="none" strike="noStrike" kern="0" cap="none" spc="0" normalizeH="0" baseline="0" noProof="0" dirty="0">
                <a:ln>
                  <a:noFill/>
                </a:ln>
                <a:solidFill>
                  <a:srgbClr val="000000"/>
                </a:solidFill>
                <a:effectLst/>
                <a:uLnTx/>
                <a:uFillTx/>
                <a:latin typeface="Calibri"/>
                <a:cs typeface="Calibri"/>
                <a:sym typeface="Calibri"/>
              </a:rPr>
              <a:t>right</a:t>
            </a:r>
            <a:r>
              <a:rPr kumimoji="0" lang="en-US" sz="1920" b="0" i="0" u="none" strike="noStrike" kern="0" cap="none" spc="0" normalizeH="0" baseline="0" noProof="0" dirty="0">
                <a:ln>
                  <a:noFill/>
                </a:ln>
                <a:solidFill>
                  <a:srgbClr val="000000"/>
                </a:solidFill>
                <a:effectLst/>
                <a:uLnTx/>
                <a:uFillTx/>
                <a:latin typeface="Calibri"/>
                <a:cs typeface="Calibri"/>
                <a:sym typeface="Calibri"/>
              </a:rPr>
              <a:t> therapy to </a:t>
            </a:r>
            <a:r>
              <a:rPr kumimoji="0" lang="en-US" sz="1920" b="1" i="0" u="none" strike="noStrike" kern="0" cap="none" spc="0" normalizeH="0" baseline="0" noProof="0" dirty="0">
                <a:ln>
                  <a:noFill/>
                </a:ln>
                <a:solidFill>
                  <a:srgbClr val="000000"/>
                </a:solidFill>
                <a:effectLst/>
                <a:uLnTx/>
                <a:uFillTx/>
                <a:latin typeface="Calibri"/>
                <a:cs typeface="Calibri"/>
                <a:sym typeface="Calibri"/>
              </a:rPr>
              <a:t>every patient </a:t>
            </a:r>
            <a:r>
              <a:rPr kumimoji="0" lang="en-US" sz="1920" b="0" i="0" u="none" strike="noStrike" kern="0" cap="none" spc="0" normalizeH="0" baseline="0" noProof="0" dirty="0">
                <a:ln>
                  <a:noFill/>
                </a:ln>
                <a:solidFill>
                  <a:srgbClr val="000000"/>
                </a:solidFill>
                <a:effectLst/>
                <a:uLnTx/>
                <a:uFillTx/>
                <a:latin typeface="Calibri"/>
                <a:cs typeface="Calibri"/>
                <a:sym typeface="Calibri"/>
              </a:rPr>
              <a:t>in </a:t>
            </a:r>
            <a:r>
              <a:rPr kumimoji="0" lang="en-US" sz="1920" b="1" i="0" u="none" strike="noStrike" kern="0" cap="none" spc="0" normalizeH="0" baseline="0" noProof="0" dirty="0">
                <a:ln>
                  <a:noFill/>
                </a:ln>
                <a:solidFill>
                  <a:srgbClr val="000000"/>
                </a:solidFill>
                <a:effectLst/>
                <a:uLnTx/>
                <a:uFillTx/>
                <a:latin typeface="Calibri"/>
                <a:cs typeface="Calibri"/>
                <a:sym typeface="Calibri"/>
              </a:rPr>
              <a:t>all respiratory care setting </a:t>
            </a:r>
            <a:r>
              <a:rPr kumimoji="0" lang="en-US" sz="1920" b="0" i="0" u="none" strike="noStrike" kern="0" cap="none" spc="0" normalizeH="0" baseline="0" noProof="0" dirty="0">
                <a:ln>
                  <a:noFill/>
                </a:ln>
                <a:solidFill>
                  <a:srgbClr val="000000"/>
                </a:solidFill>
                <a:effectLst/>
                <a:uLnTx/>
                <a:uFillTx/>
                <a:latin typeface="Calibri"/>
                <a:cs typeface="Calibri"/>
                <a:sym typeface="Calibri"/>
              </a:rPr>
              <a:t>with the express purpose of </a:t>
            </a:r>
            <a:r>
              <a:rPr kumimoji="0" lang="en-US" sz="1920" b="1" i="0" u="none" strike="noStrike" kern="0" cap="none" spc="0" normalizeH="0" baseline="0" noProof="0" dirty="0">
                <a:ln>
                  <a:noFill/>
                </a:ln>
                <a:solidFill>
                  <a:srgbClr val="000000"/>
                </a:solidFill>
                <a:effectLst/>
                <a:uLnTx/>
                <a:uFillTx/>
                <a:latin typeface="Calibri"/>
                <a:cs typeface="Calibri"/>
                <a:sym typeface="Calibri"/>
              </a:rPr>
              <a:t>enhancing medical outcomes.</a:t>
            </a:r>
            <a:endParaRPr kumimoji="0" lang="en-US" sz="192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4" name="Rectangle 53">
            <a:extLst>
              <a:ext uri="{FF2B5EF4-FFF2-40B4-BE49-F238E27FC236}">
                <a16:creationId xmlns:a16="http://schemas.microsoft.com/office/drawing/2014/main" id="{74A6F507-1EA8-8907-696E-58F2F9E9C63F}"/>
              </a:ext>
            </a:extLst>
          </p:cNvPr>
          <p:cNvSpPr>
            <a:spLocks noGrp="1" noRot="1" noMove="1" noResize="1" noEditPoints="1" noAdjustHandles="1" noChangeArrowheads="1" noChangeShapeType="1"/>
          </p:cNvSpPr>
          <p:nvPr userDrawn="1"/>
        </p:nvSpPr>
        <p:spPr>
          <a:xfrm>
            <a:off x="7565404" y="2209430"/>
            <a:ext cx="6583680" cy="907489"/>
          </a:xfrm>
          <a:prstGeom prst="rect">
            <a:avLst/>
          </a:prstGeom>
          <a:solidFill>
            <a:srgbClr val="201751"/>
          </a:solidFill>
          <a:ln>
            <a:noFill/>
          </a:ln>
        </p:spPr>
        <p:txBody>
          <a:bodyPr spcFirstLastPara="1" wrap="square" lIns="0" tIns="12700" rIns="0" bIns="0" anchor="ctr" anchorCtr="0">
            <a:noAutofit/>
          </a:bodyPr>
          <a:lstStyle/>
          <a:p>
            <a:pPr indent="15875" algn="ctr" defTabSz="914328">
              <a:lnSpc>
                <a:spcPct val="90000"/>
              </a:lnSpc>
              <a:buClr>
                <a:srgbClr val="002060"/>
              </a:buClr>
              <a:buSzPts val="2400"/>
              <a:defRPr/>
            </a:pPr>
            <a:r>
              <a:rPr lang="en-US" sz="2400" b="1" dirty="0">
                <a:solidFill>
                  <a:srgbClr val="FFFFFF"/>
                </a:solidFill>
                <a:latin typeface="Calibri"/>
                <a:cs typeface="Calibri"/>
              </a:rPr>
              <a:t>Vision: </a:t>
            </a:r>
          </a:p>
          <a:p>
            <a:pPr indent="15875" algn="ctr" defTabSz="914328">
              <a:lnSpc>
                <a:spcPct val="90000"/>
              </a:lnSpc>
              <a:buClr>
                <a:srgbClr val="002060"/>
              </a:buClr>
              <a:buSzPts val="2400"/>
              <a:defRPr/>
            </a:pPr>
            <a:r>
              <a:rPr lang="en-US" sz="2400" dirty="0">
                <a:solidFill>
                  <a:srgbClr val="FFFFFF"/>
                </a:solidFill>
                <a:latin typeface="Calibri"/>
                <a:cs typeface="Calibri"/>
              </a:rPr>
              <a:t>Personalized Ventilation</a:t>
            </a:r>
          </a:p>
        </p:txBody>
      </p:sp>
      <p:pic>
        <p:nvPicPr>
          <p:cNvPr id="55" name="Picture 54" descr="A group of people with a stethoscope around each other&#10;&#10;Description automatically generated">
            <a:extLst>
              <a:ext uri="{FF2B5EF4-FFF2-40B4-BE49-F238E27FC236}">
                <a16:creationId xmlns:a16="http://schemas.microsoft.com/office/drawing/2014/main" id="{41DFC773-C570-453A-C33C-37E50EC7C30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438806" y="3209511"/>
            <a:ext cx="2224103" cy="2007118"/>
          </a:xfrm>
          <a:prstGeom prst="rect">
            <a:avLst/>
          </a:prstGeom>
        </p:spPr>
      </p:pic>
      <p:pic>
        <p:nvPicPr>
          <p:cNvPr id="56" name="Picture 55">
            <a:extLst>
              <a:ext uri="{FF2B5EF4-FFF2-40B4-BE49-F238E27FC236}">
                <a16:creationId xmlns:a16="http://schemas.microsoft.com/office/drawing/2014/main" id="{F191EFEE-CED5-2BFA-A197-9DB1B2AA367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0" y="5466225"/>
            <a:ext cx="14630400" cy="1661044"/>
          </a:xfrm>
          <a:prstGeom prst="rect">
            <a:avLst/>
          </a:prstGeom>
        </p:spPr>
      </p:pic>
      <p:sp>
        <p:nvSpPr>
          <p:cNvPr id="57" name="Rectangle 56">
            <a:extLst>
              <a:ext uri="{FF2B5EF4-FFF2-40B4-BE49-F238E27FC236}">
                <a16:creationId xmlns:a16="http://schemas.microsoft.com/office/drawing/2014/main" id="{E2EAF0F7-E4C3-DE50-067F-0F8131C3DE8D}"/>
              </a:ext>
            </a:extLst>
          </p:cNvPr>
          <p:cNvSpPr>
            <a:spLocks noGrp="1" noRot="1" noMove="1" noResize="1" noEditPoints="1" noAdjustHandles="1" noChangeArrowheads="1" noChangeShapeType="1"/>
          </p:cNvSpPr>
          <p:nvPr userDrawn="1"/>
        </p:nvSpPr>
        <p:spPr>
          <a:xfrm>
            <a:off x="0" y="-12475"/>
            <a:ext cx="2468880" cy="803821"/>
          </a:xfrm>
          <a:prstGeom prst="rect">
            <a:avLst/>
          </a:prstGeom>
          <a:solidFill>
            <a:srgbClr val="EA1C2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8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1480A4A-9FAE-10C5-515C-9A2DD64EF5FD}"/>
              </a:ext>
            </a:extLst>
          </p:cNvPr>
          <p:cNvSpPr>
            <a:spLocks noGrp="1" noRot="1" noMove="1" noResize="1" noEditPoints="1" noAdjustHandles="1" noChangeArrowheads="1" noChangeShapeType="1"/>
          </p:cNvSpPr>
          <p:nvPr userDrawn="1"/>
        </p:nvSpPr>
        <p:spPr>
          <a:xfrm>
            <a:off x="2387415" y="-12475"/>
            <a:ext cx="2470062" cy="803821"/>
          </a:xfrm>
          <a:prstGeom prst="rect">
            <a:avLst/>
          </a:prstGeom>
          <a:solidFill>
            <a:srgbClr val="B22A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8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52A22429-FD21-E9DD-2AE9-343E9455C1FD}"/>
              </a:ext>
            </a:extLst>
          </p:cNvPr>
          <p:cNvSpPr>
            <a:spLocks noGrp="1" noRot="1" noMove="1" noResize="1" noEditPoints="1" noAdjustHandles="1" noChangeArrowheads="1" noChangeShapeType="1"/>
          </p:cNvSpPr>
          <p:nvPr userDrawn="1"/>
        </p:nvSpPr>
        <p:spPr>
          <a:xfrm>
            <a:off x="4776011" y="-12475"/>
            <a:ext cx="2470061" cy="803821"/>
          </a:xfrm>
          <a:prstGeom prst="rect">
            <a:avLst/>
          </a:prstGeom>
          <a:solidFill>
            <a:srgbClr val="2D319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8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912F382B-4922-6840-3DB2-55A2801BC930}"/>
              </a:ext>
            </a:extLst>
          </p:cNvPr>
          <p:cNvSpPr>
            <a:spLocks noGrp="1" noRot="1" noMove="1" noResize="1" noEditPoints="1" noAdjustHandles="1" noChangeArrowheads="1" noChangeShapeType="1"/>
          </p:cNvSpPr>
          <p:nvPr userDrawn="1"/>
        </p:nvSpPr>
        <p:spPr>
          <a:xfrm>
            <a:off x="7164605" y="-12475"/>
            <a:ext cx="2470062" cy="803821"/>
          </a:xfrm>
          <a:prstGeom prst="rect">
            <a:avLst/>
          </a:prstGeom>
          <a:solidFill>
            <a:srgbClr val="242A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8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2C1F7A7-6FBE-5D94-C432-641A039AF0E6}"/>
              </a:ext>
            </a:extLst>
          </p:cNvPr>
          <p:cNvSpPr>
            <a:spLocks noGrp="1" noRot="1" noMove="1" noResize="1" noEditPoints="1" noAdjustHandles="1" noChangeArrowheads="1" noChangeShapeType="1"/>
          </p:cNvSpPr>
          <p:nvPr userDrawn="1"/>
        </p:nvSpPr>
        <p:spPr>
          <a:xfrm>
            <a:off x="9553202" y="-12475"/>
            <a:ext cx="5077198" cy="803821"/>
          </a:xfrm>
          <a:custGeom>
            <a:avLst/>
            <a:gdLst>
              <a:gd name="connsiteX0" fmla="*/ 0 w 5077198"/>
              <a:gd name="connsiteY0" fmla="*/ 0 h 803821"/>
              <a:gd name="connsiteX1" fmla="*/ 5077198 w 5077198"/>
              <a:gd name="connsiteY1" fmla="*/ 0 h 803821"/>
              <a:gd name="connsiteX2" fmla="*/ 5077198 w 5077198"/>
              <a:gd name="connsiteY2" fmla="*/ 803821 h 803821"/>
              <a:gd name="connsiteX3" fmla="*/ 0 w 5077198"/>
              <a:gd name="connsiteY3" fmla="*/ 803821 h 803821"/>
            </a:gdLst>
            <a:ahLst/>
            <a:cxnLst>
              <a:cxn ang="0">
                <a:pos x="connsiteX0" y="connsiteY0"/>
              </a:cxn>
              <a:cxn ang="0">
                <a:pos x="connsiteX1" y="connsiteY1"/>
              </a:cxn>
              <a:cxn ang="0">
                <a:pos x="connsiteX2" y="connsiteY2"/>
              </a:cxn>
              <a:cxn ang="0">
                <a:pos x="connsiteX3" y="connsiteY3"/>
              </a:cxn>
            </a:cxnLst>
            <a:rect l="l" t="t" r="r" b="b"/>
            <a:pathLst>
              <a:path w="5077198" h="803821">
                <a:moveTo>
                  <a:pt x="0" y="0"/>
                </a:moveTo>
                <a:lnTo>
                  <a:pt x="5077198" y="0"/>
                </a:lnTo>
                <a:lnTo>
                  <a:pt x="5077198" y="803821"/>
                </a:lnTo>
                <a:lnTo>
                  <a:pt x="0" y="803821"/>
                </a:lnTo>
                <a:close/>
              </a:path>
            </a:pathLst>
          </a:custGeom>
          <a:solidFill>
            <a:srgbClr val="1F1A51"/>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8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Slide Number Placeholder 2">
            <a:extLst>
              <a:ext uri="{FF2B5EF4-FFF2-40B4-BE49-F238E27FC236}">
                <a16:creationId xmlns:a16="http://schemas.microsoft.com/office/drawing/2014/main" id="{1292EE61-32E2-904A-D2A5-F5A44C815D3D}"/>
              </a:ext>
            </a:extLst>
          </p:cNvPr>
          <p:cNvSpPr>
            <a:spLocks noGrp="1" noRot="1" noMove="1" noResize="1" noEditPoints="1" noAdjustHandles="1" noChangeArrowheads="1" noChangeShapeType="1"/>
          </p:cNvSpPr>
          <p:nvPr>
            <p:ph type="sldNum" sz="quarter" idx="10"/>
          </p:nvPr>
        </p:nvSpPr>
        <p:spPr>
          <a:xfrm>
            <a:off x="11348119" y="7586439"/>
            <a:ext cx="3290887" cy="438150"/>
          </a:xfrm>
        </p:spPr>
        <p:txBody>
          <a:bodyPr/>
          <a:lstStyle/>
          <a:p>
            <a:fld id="{D888F868-255D-B747-B6D4-EC545A4D9D04}" type="slidenum">
              <a:rPr lang="en-US" smtClean="0"/>
              <a:pPr/>
              <a:t>‹#›</a:t>
            </a:fld>
            <a:endParaRPr lang="en-US" dirty="0"/>
          </a:p>
        </p:txBody>
      </p:sp>
    </p:spTree>
    <p:extLst>
      <p:ext uri="{BB962C8B-B14F-4D97-AF65-F5344CB8AC3E}">
        <p14:creationId xmlns:p14="http://schemas.microsoft.com/office/powerpoint/2010/main" val="141127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orate Vital Few">
    <p:spTree>
      <p:nvGrpSpPr>
        <p:cNvPr id="1" name=""/>
        <p:cNvGrpSpPr/>
        <p:nvPr/>
      </p:nvGrpSpPr>
      <p:grpSpPr>
        <a:xfrm>
          <a:off x="0" y="0"/>
          <a:ext cx="0" cy="0"/>
          <a:chOff x="0" y="0"/>
          <a:chExt cx="0" cy="0"/>
        </a:xfrm>
      </p:grpSpPr>
      <p:sp>
        <p:nvSpPr>
          <p:cNvPr id="49" name="Google Shape;45;p36">
            <a:extLst>
              <a:ext uri="{FF2B5EF4-FFF2-40B4-BE49-F238E27FC236}">
                <a16:creationId xmlns:a16="http://schemas.microsoft.com/office/drawing/2014/main" id="{1CF5C1EA-7BDF-42DA-A944-CC8BFFD26D1A}"/>
              </a:ext>
            </a:extLst>
          </p:cNvPr>
          <p:cNvSpPr>
            <a:spLocks noGrp="1" noRot="1" noMove="1" noResize="1" noEditPoints="1" noAdjustHandles="1" noChangeArrowheads="1" noChangeShapeType="1"/>
          </p:cNvSpPr>
          <p:nvPr userDrawn="1"/>
        </p:nvSpPr>
        <p:spPr>
          <a:xfrm>
            <a:off x="0" y="-2"/>
            <a:ext cx="14630400" cy="8229602"/>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15F08E1E-DEC7-AF4B-AF0A-B194FA5B4F0D}"/>
              </a:ext>
            </a:extLst>
          </p:cNvPr>
          <p:cNvSpPr>
            <a:spLocks noGrp="1"/>
          </p:cNvSpPr>
          <p:nvPr>
            <p:ph type="sldNum" sz="quarter" idx="10"/>
          </p:nvPr>
        </p:nvSpPr>
        <p:spPr/>
        <p:txBody>
          <a:bodyPr/>
          <a:lstStyle/>
          <a:p>
            <a:fld id="{D888F868-255D-B747-B6D4-EC545A4D9D04}" type="slidenum">
              <a:rPr lang="en-US" smtClean="0"/>
              <a:pPr/>
              <a:t>‹#›</a:t>
            </a:fld>
            <a:endParaRPr lang="en-US" dirty="0"/>
          </a:p>
        </p:txBody>
      </p:sp>
      <p:sp>
        <p:nvSpPr>
          <p:cNvPr id="2" name="Rectangle 1">
            <a:extLst>
              <a:ext uri="{FF2B5EF4-FFF2-40B4-BE49-F238E27FC236}">
                <a16:creationId xmlns:a16="http://schemas.microsoft.com/office/drawing/2014/main" id="{057E4DEA-8830-35CF-8ABA-391A27A03399}"/>
              </a:ext>
            </a:extLst>
          </p:cNvPr>
          <p:cNvSpPr>
            <a:spLocks noGrp="1" noRot="1" noMove="1" noResize="1" noEditPoints="1" noAdjustHandles="1" noChangeArrowheads="1" noChangeShapeType="1"/>
          </p:cNvSpPr>
          <p:nvPr userDrawn="1"/>
        </p:nvSpPr>
        <p:spPr>
          <a:xfrm>
            <a:off x="5647264" y="7473551"/>
            <a:ext cx="2215341" cy="61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5D587F3-BB0F-D5E6-CEE9-17711EE2A8AF}"/>
              </a:ext>
            </a:extLst>
          </p:cNvPr>
          <p:cNvGrpSpPr>
            <a:grpSpLocks noGrp="1" noUngrp="1" noRot="1" noMove="1" noResize="1"/>
          </p:cNvGrpSpPr>
          <p:nvPr userDrawn="1"/>
        </p:nvGrpSpPr>
        <p:grpSpPr>
          <a:xfrm>
            <a:off x="0" y="0"/>
            <a:ext cx="7733912" cy="8229599"/>
            <a:chOff x="0" y="-7028"/>
            <a:chExt cx="7733912" cy="8229599"/>
          </a:xfrm>
        </p:grpSpPr>
        <p:sp>
          <p:nvSpPr>
            <p:cNvPr id="5" name="Graphic 2">
              <a:extLst>
                <a:ext uri="{FF2B5EF4-FFF2-40B4-BE49-F238E27FC236}">
                  <a16:creationId xmlns:a16="http://schemas.microsoft.com/office/drawing/2014/main" id="{8C10E326-C2B2-EC25-A008-D90C63055977}"/>
                </a:ext>
              </a:extLst>
            </p:cNvPr>
            <p:cNvSpPr>
              <a:spLocks noGrp="1" noRot="1" noMove="1" noResize="1" noEditPoints="1" noAdjustHandles="1" noChangeArrowheads="1" noChangeShapeType="1"/>
            </p:cNvSpPr>
            <p:nvPr/>
          </p:nvSpPr>
          <p:spPr>
            <a:xfrm rot="10800000">
              <a:off x="0" y="-7028"/>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chemeClr val="accent6"/>
            </a:solidFill>
            <a:ln w="12692" cap="flat">
              <a:noFill/>
              <a:prstDash val="solid"/>
              <a:miter/>
            </a:ln>
            <a:effectLst/>
          </p:spPr>
          <p:txBody>
            <a:bodyPr rtlCol="0" anchor="ctr"/>
            <a:lstStyle/>
            <a:p>
              <a:endParaRPr lang="en-US"/>
            </a:p>
          </p:txBody>
        </p:sp>
        <p:sp>
          <p:nvSpPr>
            <p:cNvPr id="6" name="Graphic 2">
              <a:extLst>
                <a:ext uri="{FF2B5EF4-FFF2-40B4-BE49-F238E27FC236}">
                  <a16:creationId xmlns:a16="http://schemas.microsoft.com/office/drawing/2014/main" id="{0BDFA1D6-224D-F5FC-39F5-2AC2329F88D4}"/>
                </a:ext>
              </a:extLst>
            </p:cNvPr>
            <p:cNvSpPr>
              <a:spLocks noGrp="1" noRot="1" noMove="1" noResize="1" noEditPoints="1" noAdjustHandles="1" noChangeArrowheads="1" noChangeShapeType="1"/>
            </p:cNvSpPr>
            <p:nvPr/>
          </p:nvSpPr>
          <p:spPr>
            <a:xfrm rot="10800000">
              <a:off x="450023" y="-7028"/>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chemeClr val="accent6"/>
            </a:solidFill>
            <a:ln w="12692" cap="flat">
              <a:noFill/>
              <a:prstDash val="solid"/>
              <a:miter/>
            </a:ln>
            <a:effectLst/>
          </p:spPr>
          <p:txBody>
            <a:bodyPr rtlCol="0" anchor="ctr"/>
            <a:lstStyle/>
            <a:p>
              <a:endParaRPr lang="en-US"/>
            </a:p>
          </p:txBody>
        </p:sp>
        <p:sp>
          <p:nvSpPr>
            <p:cNvPr id="8" name="Graphic 2">
              <a:extLst>
                <a:ext uri="{FF2B5EF4-FFF2-40B4-BE49-F238E27FC236}">
                  <a16:creationId xmlns:a16="http://schemas.microsoft.com/office/drawing/2014/main" id="{E4E7F50B-9AEA-CED5-5937-ACAA5F949B6D}"/>
                </a:ext>
              </a:extLst>
            </p:cNvPr>
            <p:cNvSpPr>
              <a:spLocks noGrp="1" noRot="1" noMove="1" noResize="1" noEditPoints="1" noAdjustHandles="1" noChangeArrowheads="1" noChangeShapeType="1"/>
            </p:cNvSpPr>
            <p:nvPr/>
          </p:nvSpPr>
          <p:spPr>
            <a:xfrm rot="10800000">
              <a:off x="4524623" y="-7028"/>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chemeClr val="accent6"/>
            </a:solidFill>
            <a:ln w="12692" cap="flat">
              <a:noFill/>
              <a:prstDash val="solid"/>
              <a:miter/>
            </a:ln>
            <a:effectLst/>
          </p:spPr>
          <p:txBody>
            <a:bodyPr rtlCol="0" anchor="ctr"/>
            <a:lstStyle/>
            <a:p>
              <a:endParaRPr lang="en-US"/>
            </a:p>
          </p:txBody>
        </p:sp>
      </p:grpSp>
      <p:grpSp>
        <p:nvGrpSpPr>
          <p:cNvPr id="9" name="Group 8">
            <a:extLst>
              <a:ext uri="{FF2B5EF4-FFF2-40B4-BE49-F238E27FC236}">
                <a16:creationId xmlns:a16="http://schemas.microsoft.com/office/drawing/2014/main" id="{A714A29F-BE2C-4009-A51F-1966E404E0B4}"/>
              </a:ext>
            </a:extLst>
          </p:cNvPr>
          <p:cNvGrpSpPr>
            <a:grpSpLocks noGrp="1" noUngrp="1" noRot="1" noMove="1" noResize="1"/>
          </p:cNvGrpSpPr>
          <p:nvPr userDrawn="1"/>
        </p:nvGrpSpPr>
        <p:grpSpPr>
          <a:xfrm rot="10800000">
            <a:off x="1" y="-1"/>
            <a:ext cx="7733912" cy="8229599"/>
            <a:chOff x="6880632" y="-1"/>
            <a:chExt cx="7733912" cy="8229599"/>
          </a:xfrm>
        </p:grpSpPr>
        <p:sp>
          <p:nvSpPr>
            <p:cNvPr id="10" name="Graphic 2">
              <a:extLst>
                <a:ext uri="{FF2B5EF4-FFF2-40B4-BE49-F238E27FC236}">
                  <a16:creationId xmlns:a16="http://schemas.microsoft.com/office/drawing/2014/main" id="{AEDBB372-C2D1-16B1-D00A-9A2FDD26E469}"/>
                </a:ext>
              </a:extLst>
            </p:cNvPr>
            <p:cNvSpPr>
              <a:spLocks noGrp="1" noRot="1" noMove="1" noResize="1" noEditPoints="1" noAdjustHandles="1" noChangeArrowheads="1" noChangeShapeType="1"/>
            </p:cNvSpPr>
            <p:nvPr/>
          </p:nvSpPr>
          <p:spPr>
            <a:xfrm>
              <a:off x="12466975" y="-1"/>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chemeClr val="accent6"/>
            </a:solidFill>
            <a:ln w="12692"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194F14E8-AC5F-71C7-E8AC-3647E023DC52}"/>
                </a:ext>
              </a:extLst>
            </p:cNvPr>
            <p:cNvSpPr>
              <a:spLocks noGrp="1" noRot="1" noMove="1" noResize="1" noEditPoints="1" noAdjustHandles="1" noChangeArrowheads="1" noChangeShapeType="1"/>
            </p:cNvSpPr>
            <p:nvPr/>
          </p:nvSpPr>
          <p:spPr>
            <a:xfrm>
              <a:off x="7893263" y="-1"/>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F1650">
                <a:alpha val="65676"/>
              </a:srgbClr>
            </a:solidFill>
            <a:ln w="12692" cap="flat">
              <a:noFill/>
              <a:prstDash val="solid"/>
              <a:miter/>
            </a:ln>
            <a:effectLst>
              <a:outerShdw blurRad="615057" dist="38100" algn="l" rotWithShape="0">
                <a:prstClr val="black">
                  <a:alpha val="48227"/>
                </a:prstClr>
              </a:outerShdw>
            </a:effectLst>
          </p:spPr>
          <p:txBody>
            <a:bodyPr rtlCol="0" anchor="ctr"/>
            <a:lstStyle/>
            <a:p>
              <a:endParaRPr lang="en-US"/>
            </a:p>
          </p:txBody>
        </p:sp>
        <p:sp>
          <p:nvSpPr>
            <p:cNvPr id="12" name="Graphic 2">
              <a:extLst>
                <a:ext uri="{FF2B5EF4-FFF2-40B4-BE49-F238E27FC236}">
                  <a16:creationId xmlns:a16="http://schemas.microsoft.com/office/drawing/2014/main" id="{B1A4D6D1-F174-50AB-37E1-A57755F28A68}"/>
                </a:ext>
              </a:extLst>
            </p:cNvPr>
            <p:cNvSpPr>
              <a:spLocks noGrp="1" noRot="1" noMove="1" noResize="1" noEditPoints="1" noAdjustHandles="1" noChangeArrowheads="1" noChangeShapeType="1"/>
            </p:cNvSpPr>
            <p:nvPr/>
          </p:nvSpPr>
          <p:spPr>
            <a:xfrm>
              <a:off x="6880632" y="-1"/>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A1F6C">
                <a:alpha val="65000"/>
              </a:srgbClr>
            </a:solidFill>
            <a:ln w="12692" cap="flat">
              <a:noFill/>
              <a:prstDash val="solid"/>
              <a:miter/>
            </a:ln>
            <a:effectLst>
              <a:outerShdw blurRad="603150" dist="38100" algn="l" rotWithShape="0">
                <a:prstClr val="black">
                  <a:alpha val="55000"/>
                </a:prstClr>
              </a:outerShdw>
            </a:effectLst>
          </p:spPr>
          <p:txBody>
            <a:bodyPr rtlCol="0" anchor="ctr"/>
            <a:lstStyle/>
            <a:p>
              <a:endParaRPr lang="en-US"/>
            </a:p>
          </p:txBody>
        </p:sp>
      </p:grpSp>
      <p:sp>
        <p:nvSpPr>
          <p:cNvPr id="33" name="TextBox 32">
            <a:extLst>
              <a:ext uri="{FF2B5EF4-FFF2-40B4-BE49-F238E27FC236}">
                <a16:creationId xmlns:a16="http://schemas.microsoft.com/office/drawing/2014/main" id="{7844644B-C164-B644-8E82-035CABA437DC}"/>
              </a:ext>
            </a:extLst>
          </p:cNvPr>
          <p:cNvSpPr txBox="1">
            <a:spLocks noGrp="1" noRot="1" noMove="1" noResize="1" noEditPoints="1" noAdjustHandles="1" noChangeArrowheads="1" noChangeShapeType="1"/>
          </p:cNvSpPr>
          <p:nvPr userDrawn="1"/>
        </p:nvSpPr>
        <p:spPr>
          <a:xfrm>
            <a:off x="485851" y="449087"/>
            <a:ext cx="4975149" cy="1872629"/>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lang="en-US" sz="3600" b="1" dirty="0">
                <a:solidFill>
                  <a:schemeClr val="lt1"/>
                </a:solidFill>
                <a:latin typeface="Calibri"/>
                <a:cs typeface="Calibri"/>
                <a:sym typeface="Calibri"/>
              </a:rPr>
              <a:t>FY24 </a:t>
            </a:r>
            <a:r>
              <a:rPr lang="en-US" sz="3600" b="1" i="0" u="none" strike="noStrike" cap="none" dirty="0">
                <a:solidFill>
                  <a:schemeClr val="lt1"/>
                </a:solidFill>
                <a:latin typeface="Calibri"/>
                <a:cs typeface="Calibri"/>
                <a:sym typeface="Calibri"/>
              </a:rPr>
              <a:t>Corporate Objectives: </a:t>
            </a:r>
            <a:r>
              <a:rPr lang="en-US" sz="3600" i="0" u="none" strike="noStrike" cap="none" dirty="0">
                <a:solidFill>
                  <a:schemeClr val="lt1"/>
                </a:solidFill>
                <a:latin typeface="Calibri"/>
                <a:cs typeface="Calibri"/>
                <a:sym typeface="Calibri"/>
              </a:rPr>
              <a:t>Supporting the Business Unit Vital Few Objectives</a:t>
            </a:r>
            <a:endParaRPr lang="en-US" sz="1800" i="0" u="none" strike="noStrike" cap="none" dirty="0">
              <a:solidFill>
                <a:srgbClr val="000000"/>
              </a:solidFill>
              <a:latin typeface="Arial"/>
              <a:ea typeface="Arial"/>
              <a:cs typeface="Arial"/>
              <a:sym typeface="Arial"/>
            </a:endParaRPr>
          </a:p>
        </p:txBody>
      </p:sp>
      <p:sp>
        <p:nvSpPr>
          <p:cNvPr id="34" name="Google Shape;202;p70">
            <a:extLst>
              <a:ext uri="{FF2B5EF4-FFF2-40B4-BE49-F238E27FC236}">
                <a16:creationId xmlns:a16="http://schemas.microsoft.com/office/drawing/2014/main" id="{72DFC2CA-D38F-8722-52A9-FB412DF1DFFC}"/>
              </a:ext>
            </a:extLst>
          </p:cNvPr>
          <p:cNvSpPr txBox="1">
            <a:spLocks noGrp="1" noRot="1" noMove="1" noResize="1" noEditPoints="1" noAdjustHandles="1" noChangeArrowheads="1" noChangeShapeType="1"/>
          </p:cNvSpPr>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grpSp>
        <p:nvGrpSpPr>
          <p:cNvPr id="44" name="Group 43">
            <a:extLst>
              <a:ext uri="{FF2B5EF4-FFF2-40B4-BE49-F238E27FC236}">
                <a16:creationId xmlns:a16="http://schemas.microsoft.com/office/drawing/2014/main" id="{347C93A5-B370-31AF-35D9-0F3DD3221476}"/>
              </a:ext>
            </a:extLst>
          </p:cNvPr>
          <p:cNvGrpSpPr>
            <a:grpSpLocks noGrp="1" noUngrp="1" noRot="1" noMove="1" noResize="1"/>
          </p:cNvGrpSpPr>
          <p:nvPr userDrawn="1"/>
        </p:nvGrpSpPr>
        <p:grpSpPr>
          <a:xfrm>
            <a:off x="7311618" y="2297247"/>
            <a:ext cx="6752765" cy="1015663"/>
            <a:chOff x="7311618" y="2297247"/>
            <a:chExt cx="6752765" cy="1015663"/>
          </a:xfrm>
        </p:grpSpPr>
        <p:sp>
          <p:nvSpPr>
            <p:cNvPr id="45" name="Google Shape;45;p10">
              <a:extLst>
                <a:ext uri="{FF2B5EF4-FFF2-40B4-BE49-F238E27FC236}">
                  <a16:creationId xmlns:a16="http://schemas.microsoft.com/office/drawing/2014/main" id="{EDD534D9-9808-F845-7E13-03A952807B4F}"/>
                </a:ext>
              </a:extLst>
            </p:cNvPr>
            <p:cNvSpPr txBox="1">
              <a:spLocks noGrp="1" noRot="1" noMove="1" noResize="1" noEditPoints="1" noAdjustHandles="1" noChangeArrowheads="1" noChangeShapeType="1"/>
            </p:cNvSpPr>
            <p:nvPr userDrawn="1"/>
          </p:nvSpPr>
          <p:spPr>
            <a:xfrm>
              <a:off x="8070040" y="2306224"/>
              <a:ext cx="5994343" cy="997709"/>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30F32"/>
                  </a:solidFill>
                  <a:effectLst/>
                  <a:uLnTx/>
                  <a:uFillTx/>
                  <a:latin typeface="Calibri" panose="020F0502020204030204"/>
                </a:rPr>
                <a:t>Execute key </a:t>
              </a:r>
              <a:r>
                <a:rPr kumimoji="0" lang="en-GB" sz="2400" b="1" i="0" u="none" strike="noStrike" kern="0" cap="none" spc="0" normalizeH="0" baseline="0" noProof="0" dirty="0">
                  <a:ln>
                    <a:noFill/>
                  </a:ln>
                  <a:solidFill>
                    <a:srgbClr val="130F32"/>
                  </a:solidFill>
                  <a:effectLst/>
                  <a:uLnTx/>
                  <a:uFillTx/>
                  <a:latin typeface="Calibri" panose="020F0502020204030204"/>
                </a:rPr>
                <a:t>business transformation </a:t>
              </a:r>
              <a:r>
                <a:rPr kumimoji="0" lang="en-GB" sz="2400" b="0" i="0" u="none" strike="noStrike" kern="0" cap="none" spc="0" normalizeH="0" baseline="0" noProof="0" dirty="0">
                  <a:ln>
                    <a:noFill/>
                  </a:ln>
                  <a:solidFill>
                    <a:srgbClr val="130F32"/>
                  </a:solidFill>
                  <a:effectLst/>
                  <a:uLnTx/>
                  <a:uFillTx/>
                  <a:latin typeface="Calibri" panose="020F0502020204030204"/>
                </a:rPr>
                <a:t>projects: </a:t>
              </a:r>
              <a:r>
                <a:rPr kumimoji="0" lang="en-GB" sz="2000" b="0" i="0" u="none" strike="noStrike" kern="0" cap="none" spc="0" normalizeH="0" baseline="0" noProof="0" dirty="0">
                  <a:ln>
                    <a:noFill/>
                  </a:ln>
                  <a:solidFill>
                    <a:srgbClr val="130F32"/>
                  </a:solidFill>
                  <a:effectLst/>
                  <a:uLnTx/>
                  <a:uFillTx/>
                  <a:latin typeface="Calibri" panose="020F0502020204030204"/>
                </a:rPr>
                <a:t>Business unit alignment, IT transformation, and debt restructuring</a:t>
              </a:r>
              <a:endParaRPr kumimoji="0" lang="en-GB" sz="2400" b="1" i="0" u="none" strike="noStrike" kern="0" cap="none" spc="0" normalizeH="0" baseline="0" noProof="0" dirty="0">
                <a:ln>
                  <a:noFill/>
                </a:ln>
                <a:solidFill>
                  <a:srgbClr val="130F32"/>
                </a:solidFill>
                <a:effectLst/>
                <a:uLnTx/>
                <a:uFillTx/>
                <a:latin typeface="Calibri" panose="020F0502020204030204"/>
              </a:endParaRPr>
            </a:p>
          </p:txBody>
        </p:sp>
        <p:sp>
          <p:nvSpPr>
            <p:cNvPr id="46" name="Google Shape;49;p10">
              <a:extLst>
                <a:ext uri="{FF2B5EF4-FFF2-40B4-BE49-F238E27FC236}">
                  <a16:creationId xmlns:a16="http://schemas.microsoft.com/office/drawing/2014/main" id="{99B29406-1674-42D1-2F6A-E13F50D94D4E}"/>
                </a:ext>
              </a:extLst>
            </p:cNvPr>
            <p:cNvSpPr>
              <a:spLocks noGrp="1" noRot="1" noMove="1" noResize="1" noEditPoints="1" noAdjustHandles="1" noChangeArrowheads="1" noChangeShapeType="1"/>
            </p:cNvSpPr>
            <p:nvPr userDrawn="1"/>
          </p:nvSpPr>
          <p:spPr>
            <a:xfrm>
              <a:off x="7311618" y="2297247"/>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1</a:t>
              </a:r>
              <a:endParaRPr kumimoji="0" sz="6000" b="1" i="0" u="none" strike="noStrike" kern="0" cap="none" spc="0" normalizeH="0" baseline="0" noProof="0" dirty="0">
                <a:ln>
                  <a:noFill/>
                </a:ln>
                <a:solidFill>
                  <a:srgbClr val="002060"/>
                </a:solidFill>
                <a:effectLst/>
                <a:uLnTx/>
                <a:uFillTx/>
              </a:endParaRPr>
            </a:p>
          </p:txBody>
        </p:sp>
      </p:grpSp>
      <p:grpSp>
        <p:nvGrpSpPr>
          <p:cNvPr id="59" name="Group 58">
            <a:extLst>
              <a:ext uri="{FF2B5EF4-FFF2-40B4-BE49-F238E27FC236}">
                <a16:creationId xmlns:a16="http://schemas.microsoft.com/office/drawing/2014/main" id="{419B4A98-CD7D-602E-D73D-FDBBA4A3E8C3}"/>
              </a:ext>
            </a:extLst>
          </p:cNvPr>
          <p:cNvGrpSpPr>
            <a:grpSpLocks noGrp="1" noUngrp="1" noRot="1" noMove="1" noResize="1"/>
          </p:cNvGrpSpPr>
          <p:nvPr userDrawn="1"/>
        </p:nvGrpSpPr>
        <p:grpSpPr>
          <a:xfrm>
            <a:off x="7311618" y="3658660"/>
            <a:ext cx="6543529" cy="1015663"/>
            <a:chOff x="7311618" y="3653136"/>
            <a:chExt cx="6543529" cy="1015663"/>
          </a:xfrm>
        </p:grpSpPr>
        <p:sp>
          <p:nvSpPr>
            <p:cNvPr id="60" name="Google Shape;46;p10">
              <a:extLst>
                <a:ext uri="{FF2B5EF4-FFF2-40B4-BE49-F238E27FC236}">
                  <a16:creationId xmlns:a16="http://schemas.microsoft.com/office/drawing/2014/main" id="{09728270-79C5-0FEC-267A-BD8FC278B29E}"/>
                </a:ext>
              </a:extLst>
            </p:cNvPr>
            <p:cNvSpPr txBox="1">
              <a:spLocks noGrp="1" noRot="1" noMove="1" noResize="1" noEditPoints="1" noAdjustHandles="1" noChangeArrowheads="1" noChangeShapeType="1"/>
            </p:cNvSpPr>
            <p:nvPr userDrawn="1"/>
          </p:nvSpPr>
          <p:spPr>
            <a:xfrm>
              <a:off x="8070040" y="3662113"/>
              <a:ext cx="5785107" cy="997709"/>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30F32"/>
                  </a:solidFill>
                  <a:effectLst/>
                  <a:uLnTx/>
                  <a:uFillTx/>
                  <a:latin typeface="Calibri" panose="020F0502020204030204"/>
                </a:rPr>
                <a:t>Manage profitability</a:t>
              </a:r>
              <a:r>
                <a:rPr kumimoji="0" lang="en-GB" sz="2400" b="0" i="0" u="none" strike="noStrike" kern="0" cap="none" spc="0" normalizeH="0" baseline="0" noProof="0" dirty="0">
                  <a:ln>
                    <a:noFill/>
                  </a:ln>
                  <a:solidFill>
                    <a:srgbClr val="130F32"/>
                  </a:solidFill>
                  <a:effectLst/>
                  <a:uLnTx/>
                  <a:uFillTx/>
                  <a:latin typeface="Calibri" panose="020F0502020204030204"/>
                </a:rPr>
                <a:t>: </a:t>
              </a:r>
              <a:r>
                <a:rPr kumimoji="0" lang="en-GB" sz="2000" b="0" i="0" u="none" strike="noStrike" kern="0" cap="none" spc="0" normalizeH="0" baseline="0" noProof="0" dirty="0">
                  <a:ln>
                    <a:noFill/>
                  </a:ln>
                  <a:solidFill>
                    <a:srgbClr val="130F32"/>
                  </a:solidFill>
                  <a:effectLst/>
                  <a:uLnTx/>
                  <a:uFillTx/>
                  <a:latin typeface="Calibri" panose="020F0502020204030204"/>
                </a:rPr>
                <a:t>Consumables separation management, corporate lease rationalization, and cash management</a:t>
              </a:r>
              <a:endParaRPr kumimoji="0" lang="en-GB" sz="2400" b="1" i="0" u="none" strike="noStrike" kern="0" cap="none" spc="0" normalizeH="0" baseline="0" noProof="0" dirty="0">
                <a:ln>
                  <a:noFill/>
                </a:ln>
                <a:solidFill>
                  <a:srgbClr val="130F32"/>
                </a:solidFill>
                <a:effectLst/>
                <a:uLnTx/>
                <a:uFillTx/>
                <a:latin typeface="Calibri" panose="020F0502020204030204"/>
              </a:endParaRPr>
            </a:p>
          </p:txBody>
        </p:sp>
        <p:sp>
          <p:nvSpPr>
            <p:cNvPr id="61" name="Google Shape;50;p10">
              <a:extLst>
                <a:ext uri="{FF2B5EF4-FFF2-40B4-BE49-F238E27FC236}">
                  <a16:creationId xmlns:a16="http://schemas.microsoft.com/office/drawing/2014/main" id="{70ADC961-952A-8E26-A4B8-136866E4260B}"/>
                </a:ext>
              </a:extLst>
            </p:cNvPr>
            <p:cNvSpPr>
              <a:spLocks noGrp="1" noRot="1" noMove="1" noResize="1" noEditPoints="1" noAdjustHandles="1" noChangeArrowheads="1" noChangeShapeType="1"/>
            </p:cNvSpPr>
            <p:nvPr userDrawn="1"/>
          </p:nvSpPr>
          <p:spPr>
            <a:xfrm>
              <a:off x="7311618" y="3653136"/>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a:ln>
                    <a:noFill/>
                  </a:ln>
                  <a:solidFill>
                    <a:srgbClr val="002060"/>
                  </a:solidFill>
                  <a:effectLst/>
                  <a:uLnTx/>
                  <a:uFillTx/>
                </a:rPr>
                <a:t>2</a:t>
              </a:r>
              <a:endParaRPr kumimoji="0" sz="6000" b="1" i="0" u="none" strike="noStrike" kern="0" cap="none" spc="0" normalizeH="0" baseline="0" noProof="0">
                <a:ln>
                  <a:noFill/>
                </a:ln>
                <a:solidFill>
                  <a:srgbClr val="002060"/>
                </a:solidFill>
                <a:effectLst/>
                <a:uLnTx/>
                <a:uFillTx/>
              </a:endParaRPr>
            </a:p>
          </p:txBody>
        </p:sp>
      </p:grpSp>
      <p:grpSp>
        <p:nvGrpSpPr>
          <p:cNvPr id="62" name="Group 61">
            <a:extLst>
              <a:ext uri="{FF2B5EF4-FFF2-40B4-BE49-F238E27FC236}">
                <a16:creationId xmlns:a16="http://schemas.microsoft.com/office/drawing/2014/main" id="{CACBB14F-B335-3C08-E025-C6E3FD1064EB}"/>
              </a:ext>
            </a:extLst>
          </p:cNvPr>
          <p:cNvGrpSpPr>
            <a:grpSpLocks noGrp="1" noUngrp="1" noRot="1" noMove="1" noResize="1"/>
          </p:cNvGrpSpPr>
          <p:nvPr userDrawn="1"/>
        </p:nvGrpSpPr>
        <p:grpSpPr>
          <a:xfrm>
            <a:off x="7311618" y="5020074"/>
            <a:ext cx="6752766" cy="1015663"/>
            <a:chOff x="7311618" y="5020074"/>
            <a:chExt cx="6752766" cy="1015663"/>
          </a:xfrm>
        </p:grpSpPr>
        <p:sp>
          <p:nvSpPr>
            <p:cNvPr id="63" name="Google Shape;47;p10">
              <a:extLst>
                <a:ext uri="{FF2B5EF4-FFF2-40B4-BE49-F238E27FC236}">
                  <a16:creationId xmlns:a16="http://schemas.microsoft.com/office/drawing/2014/main" id="{D224C90D-52CE-7DFC-0DB4-D88AA74CB9ED}"/>
                </a:ext>
              </a:extLst>
            </p:cNvPr>
            <p:cNvSpPr txBox="1">
              <a:spLocks noGrp="1" noRot="1" noMove="1" noResize="1" noEditPoints="1" noAdjustHandles="1" noChangeArrowheads="1" noChangeShapeType="1"/>
            </p:cNvSpPr>
            <p:nvPr userDrawn="1"/>
          </p:nvSpPr>
          <p:spPr>
            <a:xfrm>
              <a:off x="8070041" y="5029051"/>
              <a:ext cx="5994343" cy="997709"/>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30F32"/>
                  </a:solidFill>
                  <a:effectLst/>
                  <a:uLnTx/>
                  <a:uFillTx/>
                  <a:latin typeface="Calibri" panose="020F0502020204030204"/>
                </a:rPr>
                <a:t>Build a Culture of </a:t>
              </a:r>
              <a:r>
                <a:rPr kumimoji="0" lang="en-GB" sz="2400" b="1" i="0" u="none" strike="noStrike" kern="0" cap="none" spc="0" normalizeH="0" baseline="0" noProof="0" dirty="0">
                  <a:ln>
                    <a:noFill/>
                  </a:ln>
                  <a:solidFill>
                    <a:srgbClr val="130F32"/>
                  </a:solidFill>
                  <a:effectLst/>
                  <a:uLnTx/>
                  <a:uFillTx/>
                  <a:latin typeface="Calibri" panose="020F0502020204030204"/>
                </a:rPr>
                <a:t>Success and Responsibility</a:t>
              </a:r>
              <a:r>
                <a:rPr kumimoji="0" lang="en-GB" sz="2400" b="0" i="0" u="none" strike="noStrike" kern="0" cap="none" spc="0" normalizeH="0" baseline="0" noProof="0" dirty="0">
                  <a:ln>
                    <a:noFill/>
                  </a:ln>
                  <a:solidFill>
                    <a:srgbClr val="130F32"/>
                  </a:solidFill>
                  <a:effectLst/>
                  <a:uLnTx/>
                  <a:uFillTx/>
                  <a:latin typeface="Calibri" panose="020F0502020204030204"/>
                </a:rPr>
                <a:t>: </a:t>
              </a:r>
              <a:r>
                <a:rPr kumimoji="0" lang="en-GB" sz="2000" b="0" i="0" u="none" strike="noStrike" kern="0" cap="none" spc="0" normalizeH="0" baseline="0" noProof="0" dirty="0">
                  <a:ln>
                    <a:noFill/>
                  </a:ln>
                  <a:solidFill>
                    <a:srgbClr val="130F32"/>
                  </a:solidFill>
                  <a:effectLst/>
                  <a:uLnTx/>
                  <a:uFillTx/>
                  <a:latin typeface="Calibri" panose="020F0502020204030204"/>
                </a:rPr>
                <a:t>Regular communications, culture of collaboration, and key program investment</a:t>
              </a:r>
              <a:endParaRPr kumimoji="0" lang="en-GB" sz="2400" b="1" i="0" u="none" strike="noStrike" kern="0" cap="none" spc="0" normalizeH="0" baseline="0" noProof="0" dirty="0">
                <a:ln>
                  <a:noFill/>
                </a:ln>
                <a:solidFill>
                  <a:srgbClr val="130F32"/>
                </a:solidFill>
                <a:effectLst/>
                <a:uLnTx/>
                <a:uFillTx/>
                <a:latin typeface="Calibri" panose="020F0502020204030204"/>
              </a:endParaRPr>
            </a:p>
          </p:txBody>
        </p:sp>
        <p:sp>
          <p:nvSpPr>
            <p:cNvPr id="64" name="Google Shape;51;p10">
              <a:extLst>
                <a:ext uri="{FF2B5EF4-FFF2-40B4-BE49-F238E27FC236}">
                  <a16:creationId xmlns:a16="http://schemas.microsoft.com/office/drawing/2014/main" id="{5A744D9F-B384-3592-BB1C-A619C33181E1}"/>
                </a:ext>
              </a:extLst>
            </p:cNvPr>
            <p:cNvSpPr>
              <a:spLocks noGrp="1" noRot="1" noMove="1" noResize="1" noEditPoints="1" noAdjustHandles="1" noChangeArrowheads="1" noChangeShapeType="1"/>
            </p:cNvSpPr>
            <p:nvPr userDrawn="1"/>
          </p:nvSpPr>
          <p:spPr>
            <a:xfrm>
              <a:off x="7311618" y="5020074"/>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3</a:t>
              </a:r>
              <a:endParaRPr kumimoji="0" sz="6000" b="1" i="0" u="none" strike="noStrike" kern="0" cap="none" spc="0" normalizeH="0" baseline="0" noProof="0" dirty="0">
                <a:ln>
                  <a:noFill/>
                </a:ln>
                <a:solidFill>
                  <a:srgbClr val="002060"/>
                </a:solidFill>
                <a:effectLst/>
                <a:uLnTx/>
                <a:uFillTx/>
              </a:endParaRPr>
            </a:p>
          </p:txBody>
        </p:sp>
      </p:grpSp>
    </p:spTree>
    <p:extLst>
      <p:ext uri="{BB962C8B-B14F-4D97-AF65-F5344CB8AC3E}">
        <p14:creationId xmlns:p14="http://schemas.microsoft.com/office/powerpoint/2010/main" val="341028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Dx Vital Few">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542102-16FA-FD4F-AC5A-3BE19A727366}"/>
              </a:ext>
            </a:extLst>
          </p:cNvPr>
          <p:cNvSpPr>
            <a:spLocks noGrp="1"/>
          </p:cNvSpPr>
          <p:nvPr>
            <p:ph type="sldNum" sz="quarter" idx="10"/>
          </p:nvPr>
        </p:nvSpPr>
        <p:spPr/>
        <p:txBody>
          <a:bodyPr/>
          <a:lstStyle/>
          <a:p>
            <a:fld id="{D888F868-255D-B747-B6D4-EC545A4D9D04}" type="slidenum">
              <a:rPr lang="en-US" smtClean="0"/>
              <a:pPr/>
              <a:t>‹#›</a:t>
            </a:fld>
            <a:endParaRPr lang="en-US" dirty="0"/>
          </a:p>
        </p:txBody>
      </p:sp>
      <p:sp>
        <p:nvSpPr>
          <p:cNvPr id="35" name="Rectangle 34">
            <a:extLst>
              <a:ext uri="{FF2B5EF4-FFF2-40B4-BE49-F238E27FC236}">
                <a16:creationId xmlns:a16="http://schemas.microsoft.com/office/drawing/2014/main" id="{9E446D3A-E90E-5CFC-C1AA-A71B091F3DDA}"/>
              </a:ext>
            </a:extLst>
          </p:cNvPr>
          <p:cNvSpPr>
            <a:spLocks noGrp="1" noRot="1" noMove="1" noResize="1" noEditPoints="1" noAdjustHandles="1" noChangeArrowheads="1" noChangeShapeType="1"/>
          </p:cNvSpPr>
          <p:nvPr userDrawn="1"/>
        </p:nvSpPr>
        <p:spPr>
          <a:xfrm>
            <a:off x="5647264" y="7473551"/>
            <a:ext cx="2215341" cy="61346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461FA17D-1283-A463-6EC1-4C0F9961EEA1}"/>
              </a:ext>
            </a:extLst>
          </p:cNvPr>
          <p:cNvGrpSpPr>
            <a:grpSpLocks noGrp="1" noUngrp="1" noRot="1" noMove="1" noResize="1"/>
          </p:cNvGrpSpPr>
          <p:nvPr userDrawn="1"/>
        </p:nvGrpSpPr>
        <p:grpSpPr>
          <a:xfrm>
            <a:off x="0" y="0"/>
            <a:ext cx="7733912" cy="8229599"/>
            <a:chOff x="0" y="-7028"/>
            <a:chExt cx="7733912" cy="8229599"/>
          </a:xfrm>
        </p:grpSpPr>
        <p:sp>
          <p:nvSpPr>
            <p:cNvPr id="37" name="Graphic 2">
              <a:extLst>
                <a:ext uri="{FF2B5EF4-FFF2-40B4-BE49-F238E27FC236}">
                  <a16:creationId xmlns:a16="http://schemas.microsoft.com/office/drawing/2014/main" id="{BD329F2D-0033-C95A-4342-22974644CA72}"/>
                </a:ext>
              </a:extLst>
            </p:cNvPr>
            <p:cNvSpPr>
              <a:spLocks noGrp="1" noRot="1" noMove="1" noResize="1" noEditPoints="1" noAdjustHandles="1" noChangeArrowheads="1" noChangeShapeType="1"/>
            </p:cNvSpPr>
            <p:nvPr/>
          </p:nvSpPr>
          <p:spPr>
            <a:xfrm rot="10800000">
              <a:off x="0" y="-7028"/>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Graphic 2">
              <a:extLst>
                <a:ext uri="{FF2B5EF4-FFF2-40B4-BE49-F238E27FC236}">
                  <a16:creationId xmlns:a16="http://schemas.microsoft.com/office/drawing/2014/main" id="{2B052F85-93C8-7ECF-4993-E76FF76737A1}"/>
                </a:ext>
              </a:extLst>
            </p:cNvPr>
            <p:cNvSpPr>
              <a:spLocks noGrp="1" noRot="1" noMove="1" noResize="1" noEditPoints="1" noAdjustHandles="1" noChangeArrowheads="1" noChangeShapeType="1"/>
            </p:cNvSpPr>
            <p:nvPr/>
          </p:nvSpPr>
          <p:spPr>
            <a:xfrm rot="10800000">
              <a:off x="450023" y="-7028"/>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Graphic 2">
              <a:extLst>
                <a:ext uri="{FF2B5EF4-FFF2-40B4-BE49-F238E27FC236}">
                  <a16:creationId xmlns:a16="http://schemas.microsoft.com/office/drawing/2014/main" id="{B1FFBFE2-B51D-ED87-A640-24E01CBFB86B}"/>
                </a:ext>
              </a:extLst>
            </p:cNvPr>
            <p:cNvSpPr>
              <a:spLocks noGrp="1" noRot="1" noMove="1" noResize="1" noEditPoints="1" noAdjustHandles="1" noChangeArrowheads="1" noChangeShapeType="1"/>
            </p:cNvSpPr>
            <p:nvPr/>
          </p:nvSpPr>
          <p:spPr>
            <a:xfrm rot="10800000">
              <a:off x="4524623" y="-7028"/>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 name="Group 39">
            <a:extLst>
              <a:ext uri="{FF2B5EF4-FFF2-40B4-BE49-F238E27FC236}">
                <a16:creationId xmlns:a16="http://schemas.microsoft.com/office/drawing/2014/main" id="{0399ADE7-6667-43B7-348E-5CF092565B4F}"/>
              </a:ext>
            </a:extLst>
          </p:cNvPr>
          <p:cNvGrpSpPr>
            <a:grpSpLocks noGrp="1" noUngrp="1" noRot="1" noMove="1" noResize="1"/>
          </p:cNvGrpSpPr>
          <p:nvPr userDrawn="1"/>
        </p:nvGrpSpPr>
        <p:grpSpPr>
          <a:xfrm rot="10800000">
            <a:off x="1" y="-1"/>
            <a:ext cx="7733912" cy="8229599"/>
            <a:chOff x="6880632" y="-1"/>
            <a:chExt cx="7733912" cy="8229599"/>
          </a:xfrm>
        </p:grpSpPr>
        <p:sp>
          <p:nvSpPr>
            <p:cNvPr id="41" name="Graphic 2">
              <a:extLst>
                <a:ext uri="{FF2B5EF4-FFF2-40B4-BE49-F238E27FC236}">
                  <a16:creationId xmlns:a16="http://schemas.microsoft.com/office/drawing/2014/main" id="{16E65369-8AEC-35A2-D882-794DE7494883}"/>
                </a:ext>
              </a:extLst>
            </p:cNvPr>
            <p:cNvSpPr>
              <a:spLocks noGrp="1" noRot="1" noMove="1" noResize="1" noEditPoints="1" noAdjustHandles="1" noChangeArrowheads="1" noChangeShapeType="1"/>
            </p:cNvSpPr>
            <p:nvPr/>
          </p:nvSpPr>
          <p:spPr>
            <a:xfrm>
              <a:off x="12466975" y="-1"/>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rgbClr val="130F32"/>
            </a:solidFill>
            <a:ln w="126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Graphic 2">
              <a:extLst>
                <a:ext uri="{FF2B5EF4-FFF2-40B4-BE49-F238E27FC236}">
                  <a16:creationId xmlns:a16="http://schemas.microsoft.com/office/drawing/2014/main" id="{96D81D2E-6A85-F0D7-3BFE-0F5009812B54}"/>
                </a:ext>
              </a:extLst>
            </p:cNvPr>
            <p:cNvSpPr>
              <a:spLocks noGrp="1" noRot="1" noMove="1" noResize="1" noEditPoints="1" noAdjustHandles="1" noChangeArrowheads="1" noChangeShapeType="1"/>
            </p:cNvSpPr>
            <p:nvPr/>
          </p:nvSpPr>
          <p:spPr>
            <a:xfrm>
              <a:off x="7893263" y="-1"/>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F1650">
                <a:alpha val="65676"/>
              </a:srgbClr>
            </a:solidFill>
            <a:ln w="12692" cap="flat">
              <a:noFill/>
              <a:prstDash val="solid"/>
              <a:miter/>
            </a:ln>
            <a:effectLst>
              <a:outerShdw blurRad="615057" dist="38100" algn="l" rotWithShape="0">
                <a:prstClr val="black">
                  <a:alpha val="48227"/>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Graphic 2">
              <a:extLst>
                <a:ext uri="{FF2B5EF4-FFF2-40B4-BE49-F238E27FC236}">
                  <a16:creationId xmlns:a16="http://schemas.microsoft.com/office/drawing/2014/main" id="{7DF4BEA3-6092-459D-6B0C-596FF3AA926A}"/>
                </a:ext>
              </a:extLst>
            </p:cNvPr>
            <p:cNvSpPr>
              <a:spLocks noGrp="1" noRot="1" noMove="1" noResize="1" noEditPoints="1" noAdjustHandles="1" noChangeArrowheads="1" noChangeShapeType="1"/>
            </p:cNvSpPr>
            <p:nvPr/>
          </p:nvSpPr>
          <p:spPr>
            <a:xfrm>
              <a:off x="6880632" y="-1"/>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A1F6C">
                <a:alpha val="65000"/>
              </a:srgbClr>
            </a:solidFill>
            <a:ln w="12692" cap="flat">
              <a:noFill/>
              <a:prstDash val="solid"/>
              <a:miter/>
            </a:ln>
            <a:effectLst>
              <a:outerShdw blurRad="603150" dist="38100" algn="l" rotWithShape="0">
                <a:prstClr val="black">
                  <a:alpha val="5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4" name="Slide Number Placeholder 2">
            <a:extLst>
              <a:ext uri="{FF2B5EF4-FFF2-40B4-BE49-F238E27FC236}">
                <a16:creationId xmlns:a16="http://schemas.microsoft.com/office/drawing/2014/main" id="{F5F1D3AE-0C3C-DB40-DAF4-502CEA2F471D}"/>
              </a:ext>
            </a:extLst>
          </p:cNvPr>
          <p:cNvSpPr txBox="1">
            <a:spLocks noGrp="1" noRot="1" noMove="1" noResize="1" noEditPoints="1" noAdjustHandles="1" noChangeArrowheads="1" noChangeShapeType="1"/>
          </p:cNvSpPr>
          <p:nvPr userDrawn="1"/>
        </p:nvSpPr>
        <p:spPr>
          <a:xfrm>
            <a:off x="0" y="-4547"/>
            <a:ext cx="0" cy="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888F868-255D-B747-B6D4-EC545A4D9D0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roup 45">
            <a:extLst>
              <a:ext uri="{FF2B5EF4-FFF2-40B4-BE49-F238E27FC236}">
                <a16:creationId xmlns:a16="http://schemas.microsoft.com/office/drawing/2014/main" id="{6F9A3016-A67B-635F-9FD2-B516ACE01786}"/>
              </a:ext>
            </a:extLst>
          </p:cNvPr>
          <p:cNvGrpSpPr>
            <a:grpSpLocks noGrp="1" noUngrp="1" noRot="1" noMove="1" noResize="1"/>
          </p:cNvGrpSpPr>
          <p:nvPr userDrawn="1"/>
        </p:nvGrpSpPr>
        <p:grpSpPr>
          <a:xfrm>
            <a:off x="7311618" y="2270958"/>
            <a:ext cx="6752766" cy="3727441"/>
            <a:chOff x="7311618" y="2074766"/>
            <a:chExt cx="6752766" cy="3727441"/>
          </a:xfrm>
        </p:grpSpPr>
        <p:sp>
          <p:nvSpPr>
            <p:cNvPr id="47" name="Google Shape;45;p10">
              <a:extLst>
                <a:ext uri="{FF2B5EF4-FFF2-40B4-BE49-F238E27FC236}">
                  <a16:creationId xmlns:a16="http://schemas.microsoft.com/office/drawing/2014/main" id="{952198A5-BA64-90FC-D237-4D7C539B51DA}"/>
                </a:ext>
              </a:extLst>
            </p:cNvPr>
            <p:cNvSpPr txBox="1">
              <a:spLocks noGrp="1" noRot="1" noMove="1" noResize="1" noEditPoints="1" noAdjustHandles="1" noChangeArrowheads="1" noChangeShapeType="1"/>
            </p:cNvSpPr>
            <p:nvPr userDrawn="1"/>
          </p:nvSpPr>
          <p:spPr>
            <a:xfrm>
              <a:off x="8070041" y="2206853"/>
              <a:ext cx="5994343" cy="751488"/>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30F32"/>
                  </a:solidFill>
                  <a:effectLst/>
                  <a:uLnTx/>
                  <a:uFillTx/>
                  <a:latin typeface="Calibri" panose="020F0502020204030204"/>
                </a:rPr>
                <a:t>Deliver double digit price and volume growth in FY24</a:t>
              </a:r>
            </a:p>
          </p:txBody>
        </p:sp>
        <p:sp>
          <p:nvSpPr>
            <p:cNvPr id="48" name="Google Shape;46;p10">
              <a:extLst>
                <a:ext uri="{FF2B5EF4-FFF2-40B4-BE49-F238E27FC236}">
                  <a16:creationId xmlns:a16="http://schemas.microsoft.com/office/drawing/2014/main" id="{7AC835C1-3BF5-95D3-E0E1-BE50CA75FC2D}"/>
                </a:ext>
              </a:extLst>
            </p:cNvPr>
            <p:cNvSpPr txBox="1">
              <a:spLocks noGrp="1" noRot="1" noMove="1" noResize="1" noEditPoints="1" noAdjustHandles="1" noChangeArrowheads="1" noChangeShapeType="1"/>
            </p:cNvSpPr>
            <p:nvPr userDrawn="1"/>
          </p:nvSpPr>
          <p:spPr>
            <a:xfrm>
              <a:off x="8070041" y="3562742"/>
              <a:ext cx="5785107" cy="751488"/>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30F32"/>
                  </a:solidFill>
                  <a:effectLst/>
                  <a:uLnTx/>
                  <a:uFillTx/>
                  <a:latin typeface="Calibri" panose="020F0502020204030204"/>
                </a:rPr>
                <a:t>Reorganize the US structure to enable growth and capitalize on market opportunity</a:t>
              </a:r>
            </a:p>
          </p:txBody>
        </p:sp>
        <p:sp>
          <p:nvSpPr>
            <p:cNvPr id="49" name="Google Shape;47;p10">
              <a:extLst>
                <a:ext uri="{FF2B5EF4-FFF2-40B4-BE49-F238E27FC236}">
                  <a16:creationId xmlns:a16="http://schemas.microsoft.com/office/drawing/2014/main" id="{208981BF-482E-4BB5-EB1A-476519B627AC}"/>
                </a:ext>
              </a:extLst>
            </p:cNvPr>
            <p:cNvSpPr txBox="1">
              <a:spLocks noGrp="1" noRot="1" noMove="1" noResize="1" noEditPoints="1" noAdjustHandles="1" noChangeArrowheads="1" noChangeShapeType="1"/>
            </p:cNvSpPr>
            <p:nvPr userDrawn="1"/>
          </p:nvSpPr>
          <p:spPr>
            <a:xfrm>
              <a:off x="8070041" y="5103297"/>
              <a:ext cx="5994343" cy="382156"/>
            </a:xfrm>
            <a:prstGeom prst="rect">
              <a:avLst/>
            </a:prstGeom>
            <a:noFill/>
            <a:ln>
              <a:noFill/>
            </a:ln>
          </p:spPr>
          <p:txBody>
            <a:bodyPr spcFirstLastPara="1" wrap="square" lIns="0" tIns="12700" rIns="0" bIns="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30F32"/>
                  </a:solidFill>
                  <a:effectLst/>
                  <a:uLnTx/>
                  <a:uFillTx/>
                  <a:latin typeface="Calibri" panose="020F0502020204030204"/>
                </a:rPr>
                <a:t>Drive recurring revenue</a:t>
              </a:r>
            </a:p>
          </p:txBody>
        </p:sp>
        <p:sp>
          <p:nvSpPr>
            <p:cNvPr id="50" name="Google Shape;49;p10">
              <a:extLst>
                <a:ext uri="{FF2B5EF4-FFF2-40B4-BE49-F238E27FC236}">
                  <a16:creationId xmlns:a16="http://schemas.microsoft.com/office/drawing/2014/main" id="{C4DBDE26-DCDE-5512-1B7F-3A1DCAE5C643}"/>
                </a:ext>
              </a:extLst>
            </p:cNvPr>
            <p:cNvSpPr>
              <a:spLocks noGrp="1" noRot="1" noMove="1" noResize="1" noEditPoints="1" noAdjustHandles="1" noChangeArrowheads="1" noChangeShapeType="1"/>
            </p:cNvSpPr>
            <p:nvPr userDrawn="1"/>
          </p:nvSpPr>
          <p:spPr>
            <a:xfrm>
              <a:off x="7311618" y="2074766"/>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1</a:t>
              </a:r>
              <a:endParaRPr kumimoji="0" sz="6000" b="1" i="0" u="none" strike="noStrike" kern="0" cap="none" spc="0" normalizeH="0" baseline="0" noProof="0" dirty="0">
                <a:ln>
                  <a:noFill/>
                </a:ln>
                <a:solidFill>
                  <a:srgbClr val="002060"/>
                </a:solidFill>
                <a:effectLst/>
                <a:uLnTx/>
                <a:uFillTx/>
              </a:endParaRPr>
            </a:p>
          </p:txBody>
        </p:sp>
        <p:sp>
          <p:nvSpPr>
            <p:cNvPr id="51" name="Google Shape;50;p10">
              <a:extLst>
                <a:ext uri="{FF2B5EF4-FFF2-40B4-BE49-F238E27FC236}">
                  <a16:creationId xmlns:a16="http://schemas.microsoft.com/office/drawing/2014/main" id="{807EBBC0-E46C-845F-9109-D5C5E20CE6CA}"/>
                </a:ext>
              </a:extLst>
            </p:cNvPr>
            <p:cNvSpPr>
              <a:spLocks noGrp="1" noRot="1" noMove="1" noResize="1" noEditPoints="1" noAdjustHandles="1" noChangeArrowheads="1" noChangeShapeType="1"/>
            </p:cNvSpPr>
            <p:nvPr userDrawn="1"/>
          </p:nvSpPr>
          <p:spPr>
            <a:xfrm>
              <a:off x="7311618" y="3430655"/>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a:ln>
                    <a:noFill/>
                  </a:ln>
                  <a:solidFill>
                    <a:srgbClr val="002060"/>
                  </a:solidFill>
                  <a:effectLst/>
                  <a:uLnTx/>
                  <a:uFillTx/>
                </a:rPr>
                <a:t>2</a:t>
              </a:r>
              <a:endParaRPr kumimoji="0" sz="6000" b="1" i="0" u="none" strike="noStrike" kern="0" cap="none" spc="0" normalizeH="0" baseline="0" noProof="0">
                <a:ln>
                  <a:noFill/>
                </a:ln>
                <a:solidFill>
                  <a:srgbClr val="002060"/>
                </a:solidFill>
                <a:effectLst/>
                <a:uLnTx/>
                <a:uFillTx/>
              </a:endParaRPr>
            </a:p>
          </p:txBody>
        </p:sp>
        <p:sp>
          <p:nvSpPr>
            <p:cNvPr id="52" name="Google Shape;51;p10">
              <a:extLst>
                <a:ext uri="{FF2B5EF4-FFF2-40B4-BE49-F238E27FC236}">
                  <a16:creationId xmlns:a16="http://schemas.microsoft.com/office/drawing/2014/main" id="{66C99BB3-789C-F90E-A270-A4C2EFA9AD1A}"/>
                </a:ext>
              </a:extLst>
            </p:cNvPr>
            <p:cNvSpPr>
              <a:spLocks noGrp="1" noRot="1" noMove="1" noResize="1" noEditPoints="1" noAdjustHandles="1" noChangeArrowheads="1" noChangeShapeType="1"/>
            </p:cNvSpPr>
            <p:nvPr userDrawn="1"/>
          </p:nvSpPr>
          <p:spPr>
            <a:xfrm>
              <a:off x="7311618" y="4786544"/>
              <a:ext cx="574196" cy="101566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3</a:t>
              </a:r>
              <a:endParaRPr kumimoji="0" sz="6000" b="1" i="0" u="none" strike="noStrike" kern="0" cap="none" spc="0" normalizeH="0" baseline="0" noProof="0" dirty="0">
                <a:ln>
                  <a:noFill/>
                </a:ln>
                <a:solidFill>
                  <a:srgbClr val="002060"/>
                </a:solidFill>
                <a:effectLst/>
                <a:uLnTx/>
                <a:uFillTx/>
              </a:endParaRPr>
            </a:p>
          </p:txBody>
        </p:sp>
      </p:grpSp>
      <p:sp>
        <p:nvSpPr>
          <p:cNvPr id="53" name="TextBox 52">
            <a:extLst>
              <a:ext uri="{FF2B5EF4-FFF2-40B4-BE49-F238E27FC236}">
                <a16:creationId xmlns:a16="http://schemas.microsoft.com/office/drawing/2014/main" id="{F2547DAF-85C4-FABA-E0B1-303AEFE5A789}"/>
              </a:ext>
            </a:extLst>
          </p:cNvPr>
          <p:cNvSpPr txBox="1">
            <a:spLocks noGrp="1" noRot="1" noMove="1" noResize="1" noEditPoints="1" noAdjustHandles="1" noChangeArrowheads="1" noChangeShapeType="1"/>
          </p:cNvSpPr>
          <p:nvPr userDrawn="1"/>
        </p:nvSpPr>
        <p:spPr>
          <a:xfrm>
            <a:off x="485851" y="1960728"/>
            <a:ext cx="4550511" cy="424732"/>
          </a:xfrm>
          <a:prstGeom prst="rect">
            <a:avLst/>
          </a:prstGeom>
          <a:noFill/>
        </p:spPr>
        <p:txBody>
          <a:bodyPr wrap="square" rtlCol="0">
            <a:spAutoFit/>
          </a:bodyPr>
          <a:lstStyle/>
          <a:p>
            <a:pPr>
              <a:lnSpc>
                <a:spcPct val="90000"/>
              </a:lnSpc>
              <a:buClr>
                <a:srgbClr val="FFFFFF"/>
              </a:buClr>
              <a:buSzPts val="3600"/>
            </a:pPr>
            <a:r>
              <a:rPr lang="en-US" sz="2400" dirty="0">
                <a:solidFill>
                  <a:srgbClr val="FFFFFF"/>
                </a:solidFill>
                <a:latin typeface="Calibri"/>
                <a:ea typeface="Calibri"/>
                <a:cs typeface="Calibri"/>
                <a:sym typeface="Calibri"/>
              </a:rPr>
              <a:t>FY24</a:t>
            </a:r>
          </a:p>
        </p:txBody>
      </p:sp>
      <p:sp>
        <p:nvSpPr>
          <p:cNvPr id="54" name="TextBox 53">
            <a:extLst>
              <a:ext uri="{FF2B5EF4-FFF2-40B4-BE49-F238E27FC236}">
                <a16:creationId xmlns:a16="http://schemas.microsoft.com/office/drawing/2014/main" id="{CB1B8347-193A-7DB8-94B4-455F27FBC812}"/>
              </a:ext>
            </a:extLst>
          </p:cNvPr>
          <p:cNvSpPr txBox="1">
            <a:spLocks noGrp="1" noRot="1" noMove="1" noResize="1" noEditPoints="1" noAdjustHandles="1" noChangeArrowheads="1" noChangeShapeType="1"/>
          </p:cNvSpPr>
          <p:nvPr userDrawn="1"/>
        </p:nvSpPr>
        <p:spPr>
          <a:xfrm>
            <a:off x="485851" y="449087"/>
            <a:ext cx="4550511" cy="1429430"/>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Respiratory Diagnostics Vital </a:t>
            </a:r>
            <a:b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Few Objectives</a:t>
            </a: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Google Shape;202;p70">
            <a:extLst>
              <a:ext uri="{FF2B5EF4-FFF2-40B4-BE49-F238E27FC236}">
                <a16:creationId xmlns:a16="http://schemas.microsoft.com/office/drawing/2014/main" id="{CAA7301F-2D12-9689-5971-6F570F77A15F}"/>
              </a:ext>
            </a:extLst>
          </p:cNvPr>
          <p:cNvSpPr txBox="1">
            <a:spLocks noGrp="1" noRot="1" noMove="1" noResize="1" noEditPoints="1" noAdjustHandles="1" noChangeArrowheads="1" noChangeShapeType="1"/>
          </p:cNvSpPr>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29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Slide" preserve="1" userDrawn="1">
  <p:cSld name="Ventilation Vital Few">
    <p:spTree>
      <p:nvGrpSpPr>
        <p:cNvPr id="1" name="Shape 235"/>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30E08A75-3C39-714B-B9EA-12A5C7D7B448}"/>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sp>
        <p:nvSpPr>
          <p:cNvPr id="26" name="Rectangle 25">
            <a:extLst>
              <a:ext uri="{FF2B5EF4-FFF2-40B4-BE49-F238E27FC236}">
                <a16:creationId xmlns:a16="http://schemas.microsoft.com/office/drawing/2014/main" id="{D25CF135-303A-AF84-49A7-4B8FE1B83226}"/>
              </a:ext>
            </a:extLst>
          </p:cNvPr>
          <p:cNvSpPr>
            <a:spLocks noGrp="1" noRot="1" noMove="1" noResize="1" noEditPoints="1" noAdjustHandles="1" noChangeArrowheads="1" noChangeShapeType="1"/>
          </p:cNvSpPr>
          <p:nvPr userDrawn="1"/>
        </p:nvSpPr>
        <p:spPr>
          <a:xfrm>
            <a:off x="5647264" y="7473551"/>
            <a:ext cx="2215341" cy="61346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963C6E9B-9CFA-87E4-FD55-872500387FB1}"/>
              </a:ext>
            </a:extLst>
          </p:cNvPr>
          <p:cNvGrpSpPr>
            <a:grpSpLocks noGrp="1" noUngrp="1" noRot="1" noMove="1" noResize="1"/>
          </p:cNvGrpSpPr>
          <p:nvPr userDrawn="1"/>
        </p:nvGrpSpPr>
        <p:grpSpPr>
          <a:xfrm>
            <a:off x="0" y="0"/>
            <a:ext cx="7733912" cy="8229599"/>
            <a:chOff x="0" y="-7028"/>
            <a:chExt cx="7733912" cy="8229599"/>
          </a:xfrm>
        </p:grpSpPr>
        <p:sp>
          <p:nvSpPr>
            <p:cNvPr id="28" name="Graphic 2">
              <a:extLst>
                <a:ext uri="{FF2B5EF4-FFF2-40B4-BE49-F238E27FC236}">
                  <a16:creationId xmlns:a16="http://schemas.microsoft.com/office/drawing/2014/main" id="{62B3B3AA-F054-B315-E6FC-A4321A5E33E0}"/>
                </a:ext>
              </a:extLst>
            </p:cNvPr>
            <p:cNvSpPr>
              <a:spLocks noGrp="1" noRot="1" noMove="1" noResize="1" noEditPoints="1" noAdjustHandles="1" noChangeArrowheads="1" noChangeShapeType="1"/>
            </p:cNvSpPr>
            <p:nvPr/>
          </p:nvSpPr>
          <p:spPr>
            <a:xfrm rot="10800000">
              <a:off x="0" y="-7028"/>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Graphic 2">
              <a:extLst>
                <a:ext uri="{FF2B5EF4-FFF2-40B4-BE49-F238E27FC236}">
                  <a16:creationId xmlns:a16="http://schemas.microsoft.com/office/drawing/2014/main" id="{DBF838E8-F3A8-FCB1-6E7D-C8B5B29D7C2E}"/>
                </a:ext>
              </a:extLst>
            </p:cNvPr>
            <p:cNvSpPr>
              <a:spLocks noGrp="1" noRot="1" noMove="1" noResize="1" noEditPoints="1" noAdjustHandles="1" noChangeArrowheads="1" noChangeShapeType="1"/>
            </p:cNvSpPr>
            <p:nvPr/>
          </p:nvSpPr>
          <p:spPr>
            <a:xfrm rot="10800000">
              <a:off x="450023" y="-7028"/>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Graphic 2">
              <a:extLst>
                <a:ext uri="{FF2B5EF4-FFF2-40B4-BE49-F238E27FC236}">
                  <a16:creationId xmlns:a16="http://schemas.microsoft.com/office/drawing/2014/main" id="{980DD814-1310-32F4-9BB5-D250ED7C262D}"/>
                </a:ext>
              </a:extLst>
            </p:cNvPr>
            <p:cNvSpPr>
              <a:spLocks noGrp="1" noRot="1" noMove="1" noResize="1" noEditPoints="1" noAdjustHandles="1" noChangeArrowheads="1" noChangeShapeType="1"/>
            </p:cNvSpPr>
            <p:nvPr/>
          </p:nvSpPr>
          <p:spPr>
            <a:xfrm rot="10800000">
              <a:off x="4524623" y="-7028"/>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30F32"/>
            </a:solidFill>
            <a:ln w="12692"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1" name="Group 30">
            <a:extLst>
              <a:ext uri="{FF2B5EF4-FFF2-40B4-BE49-F238E27FC236}">
                <a16:creationId xmlns:a16="http://schemas.microsoft.com/office/drawing/2014/main" id="{DFAEF463-C1D9-C17A-C6A9-687C94F89EA5}"/>
              </a:ext>
            </a:extLst>
          </p:cNvPr>
          <p:cNvGrpSpPr>
            <a:grpSpLocks noGrp="1" noUngrp="1" noRot="1" noMove="1" noResize="1"/>
          </p:cNvGrpSpPr>
          <p:nvPr userDrawn="1"/>
        </p:nvGrpSpPr>
        <p:grpSpPr>
          <a:xfrm rot="10800000">
            <a:off x="1" y="-1"/>
            <a:ext cx="7733912" cy="8229599"/>
            <a:chOff x="6880632" y="-1"/>
            <a:chExt cx="7733912" cy="8229599"/>
          </a:xfrm>
        </p:grpSpPr>
        <p:sp>
          <p:nvSpPr>
            <p:cNvPr id="224" name="Graphic 2">
              <a:extLst>
                <a:ext uri="{FF2B5EF4-FFF2-40B4-BE49-F238E27FC236}">
                  <a16:creationId xmlns:a16="http://schemas.microsoft.com/office/drawing/2014/main" id="{9634960E-8AE0-E2A7-3539-124447CC5D70}"/>
                </a:ext>
              </a:extLst>
            </p:cNvPr>
            <p:cNvSpPr>
              <a:spLocks noGrp="1" noRot="1" noMove="1" noResize="1" noEditPoints="1" noAdjustHandles="1" noChangeArrowheads="1" noChangeShapeType="1"/>
            </p:cNvSpPr>
            <p:nvPr/>
          </p:nvSpPr>
          <p:spPr>
            <a:xfrm>
              <a:off x="12466975" y="-1"/>
              <a:ext cx="2147569" cy="8229599"/>
            </a:xfrm>
            <a:custGeom>
              <a:avLst/>
              <a:gdLst>
                <a:gd name="connsiteX0" fmla="*/ 0 w 2147569"/>
                <a:gd name="connsiteY0" fmla="*/ 0 h 8229599"/>
                <a:gd name="connsiteX1" fmla="*/ 1678939 w 2147569"/>
                <a:gd name="connsiteY1" fmla="*/ 5543550 h 8229599"/>
                <a:gd name="connsiteX2" fmla="*/ 1318261 w 2147569"/>
                <a:gd name="connsiteY2" fmla="*/ 8229599 h 8229599"/>
                <a:gd name="connsiteX3" fmla="*/ 2147570 w 2147569"/>
                <a:gd name="connsiteY3" fmla="*/ 8229599 h 8229599"/>
                <a:gd name="connsiteX4" fmla="*/ 2147570 w 2147569"/>
                <a:gd name="connsiteY4" fmla="*/ 0 h 8229599"/>
                <a:gd name="connsiteX5" fmla="*/ 0 w 2147569"/>
                <a:gd name="connsiteY5"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69" h="8229599">
                  <a:moveTo>
                    <a:pt x="0" y="0"/>
                  </a:moveTo>
                  <a:cubicBezTo>
                    <a:pt x="1055370" y="1550670"/>
                    <a:pt x="1678939" y="3467100"/>
                    <a:pt x="1678939" y="5543550"/>
                  </a:cubicBezTo>
                  <a:cubicBezTo>
                    <a:pt x="1678939" y="6476999"/>
                    <a:pt x="1553210" y="7378699"/>
                    <a:pt x="1318261" y="8229599"/>
                  </a:cubicBezTo>
                  <a:lnTo>
                    <a:pt x="2147570" y="8229599"/>
                  </a:lnTo>
                  <a:lnTo>
                    <a:pt x="2147570" y="0"/>
                  </a:lnTo>
                  <a:lnTo>
                    <a:pt x="0" y="0"/>
                  </a:lnTo>
                  <a:close/>
                </a:path>
              </a:pathLst>
            </a:custGeom>
            <a:solidFill>
              <a:srgbClr val="130F32"/>
            </a:solidFill>
            <a:ln w="126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Graphic 2">
              <a:extLst>
                <a:ext uri="{FF2B5EF4-FFF2-40B4-BE49-F238E27FC236}">
                  <a16:creationId xmlns:a16="http://schemas.microsoft.com/office/drawing/2014/main" id="{68380E9D-C946-46AD-C373-AD0FFE76A1E2}"/>
                </a:ext>
              </a:extLst>
            </p:cNvPr>
            <p:cNvSpPr>
              <a:spLocks noGrp="1" noRot="1" noMove="1" noResize="1" noEditPoints="1" noAdjustHandles="1" noChangeArrowheads="1" noChangeShapeType="1"/>
            </p:cNvSpPr>
            <p:nvPr/>
          </p:nvSpPr>
          <p:spPr>
            <a:xfrm>
              <a:off x="7893263" y="-1"/>
              <a:ext cx="6271258" cy="8229599"/>
            </a:xfrm>
            <a:custGeom>
              <a:avLst/>
              <a:gdLst>
                <a:gd name="connsiteX0" fmla="*/ 4593590 w 6271258"/>
                <a:gd name="connsiteY0" fmla="*/ 0 h 8229599"/>
                <a:gd name="connsiteX1" fmla="*/ 1835150 w 6271258"/>
                <a:gd name="connsiteY1" fmla="*/ 0 h 8229599"/>
                <a:gd name="connsiteX2" fmla="*/ 2176780 w 6271258"/>
                <a:gd name="connsiteY2" fmla="*/ 2435860 h 8229599"/>
                <a:gd name="connsiteX3" fmla="*/ 0 w 6271258"/>
                <a:gd name="connsiteY3" fmla="*/ 8229599 h 8229599"/>
                <a:gd name="connsiteX4" fmla="*/ 5910579 w 6271258"/>
                <a:gd name="connsiteY4" fmla="*/ 8229599 h 8229599"/>
                <a:gd name="connsiteX5" fmla="*/ 6271259 w 6271258"/>
                <a:gd name="connsiteY5" fmla="*/ 5543550 h 8229599"/>
                <a:gd name="connsiteX6" fmla="*/ 4593590 w 6271258"/>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58" h="8229599">
                  <a:moveTo>
                    <a:pt x="4593590" y="0"/>
                  </a:moveTo>
                  <a:lnTo>
                    <a:pt x="1835150" y="0"/>
                  </a:lnTo>
                  <a:cubicBezTo>
                    <a:pt x="2057400" y="773430"/>
                    <a:pt x="2176780" y="1590040"/>
                    <a:pt x="2176780" y="2435860"/>
                  </a:cubicBezTo>
                  <a:cubicBezTo>
                    <a:pt x="2176780" y="4654550"/>
                    <a:pt x="1355090" y="6681469"/>
                    <a:pt x="0" y="8229599"/>
                  </a:cubicBezTo>
                  <a:lnTo>
                    <a:pt x="5910579" y="8229599"/>
                  </a:lnTo>
                  <a:cubicBezTo>
                    <a:pt x="6145529" y="7378699"/>
                    <a:pt x="6271259" y="6476999"/>
                    <a:pt x="6271259" y="5543550"/>
                  </a:cubicBezTo>
                  <a:cubicBezTo>
                    <a:pt x="6271259" y="3467100"/>
                    <a:pt x="5647690" y="1550670"/>
                    <a:pt x="4593590" y="0"/>
                  </a:cubicBezTo>
                  <a:close/>
                </a:path>
              </a:pathLst>
            </a:custGeom>
            <a:solidFill>
              <a:srgbClr val="1F1650">
                <a:alpha val="65676"/>
              </a:srgbClr>
            </a:solidFill>
            <a:ln w="12692" cap="flat">
              <a:noFill/>
              <a:prstDash val="solid"/>
              <a:miter/>
            </a:ln>
            <a:effectLst>
              <a:outerShdw blurRad="615057" dist="38100" algn="l" rotWithShape="0">
                <a:prstClr val="black">
                  <a:alpha val="48227"/>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Graphic 2">
              <a:extLst>
                <a:ext uri="{FF2B5EF4-FFF2-40B4-BE49-F238E27FC236}">
                  <a16:creationId xmlns:a16="http://schemas.microsoft.com/office/drawing/2014/main" id="{2CA41523-E371-1E2A-3121-78D80A689857}"/>
                </a:ext>
              </a:extLst>
            </p:cNvPr>
            <p:cNvSpPr>
              <a:spLocks noGrp="1" noRot="1" noMove="1" noResize="1" noEditPoints="1" noAdjustHandles="1" noChangeArrowheads="1" noChangeShapeType="1"/>
            </p:cNvSpPr>
            <p:nvPr/>
          </p:nvSpPr>
          <p:spPr>
            <a:xfrm>
              <a:off x="6880632" y="-1"/>
              <a:ext cx="3209289" cy="8229599"/>
            </a:xfrm>
            <a:custGeom>
              <a:avLst/>
              <a:gdLst>
                <a:gd name="connsiteX0" fmla="*/ 2867660 w 3209289"/>
                <a:gd name="connsiteY0" fmla="*/ 0 h 8229599"/>
                <a:gd name="connsiteX1" fmla="*/ 1506220 w 3209289"/>
                <a:gd name="connsiteY1" fmla="*/ 0 h 8229599"/>
                <a:gd name="connsiteX2" fmla="*/ 1751330 w 3209289"/>
                <a:gd name="connsiteY2" fmla="*/ 1437640 h 8229599"/>
                <a:gd name="connsiteX3" fmla="*/ 0 w 3209289"/>
                <a:gd name="connsiteY3" fmla="*/ 8229599 h 8229599"/>
                <a:gd name="connsiteX4" fmla="*/ 1032510 w 3209289"/>
                <a:gd name="connsiteY4" fmla="*/ 8229599 h 8229599"/>
                <a:gd name="connsiteX5" fmla="*/ 3209290 w 3209289"/>
                <a:gd name="connsiteY5" fmla="*/ 2435860 h 8229599"/>
                <a:gd name="connsiteX6" fmla="*/ 2867660 w 3209289"/>
                <a:gd name="connsiteY6" fmla="*/ 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289" h="8229599">
                  <a:moveTo>
                    <a:pt x="2867660" y="0"/>
                  </a:moveTo>
                  <a:lnTo>
                    <a:pt x="1506220" y="0"/>
                  </a:lnTo>
                  <a:cubicBezTo>
                    <a:pt x="1620520" y="466090"/>
                    <a:pt x="1703070" y="946150"/>
                    <a:pt x="1751330" y="1437640"/>
                  </a:cubicBezTo>
                  <a:cubicBezTo>
                    <a:pt x="1997710" y="3937000"/>
                    <a:pt x="1320800" y="6313170"/>
                    <a:pt x="0" y="8229599"/>
                  </a:cubicBezTo>
                  <a:lnTo>
                    <a:pt x="1032510" y="8229599"/>
                  </a:lnTo>
                  <a:cubicBezTo>
                    <a:pt x="2387600" y="6681469"/>
                    <a:pt x="3209290" y="4654550"/>
                    <a:pt x="3209290" y="2435860"/>
                  </a:cubicBezTo>
                  <a:cubicBezTo>
                    <a:pt x="3209290" y="1590040"/>
                    <a:pt x="3089910" y="773430"/>
                    <a:pt x="2867660" y="0"/>
                  </a:cubicBezTo>
                  <a:close/>
                </a:path>
              </a:pathLst>
            </a:custGeom>
            <a:solidFill>
              <a:srgbClr val="1A1F6C">
                <a:alpha val="65000"/>
              </a:srgbClr>
            </a:solidFill>
            <a:ln w="12692" cap="flat">
              <a:noFill/>
              <a:prstDash val="solid"/>
              <a:miter/>
            </a:ln>
            <a:effectLst>
              <a:outerShdw blurRad="603150" dist="38100" algn="l" rotWithShape="0">
                <a:prstClr val="black">
                  <a:alpha val="55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7" name="Slide Number Placeholder 2">
            <a:extLst>
              <a:ext uri="{FF2B5EF4-FFF2-40B4-BE49-F238E27FC236}">
                <a16:creationId xmlns:a16="http://schemas.microsoft.com/office/drawing/2014/main" id="{9F0DAFA4-7B6B-051C-735C-D970028B94C4}"/>
              </a:ext>
            </a:extLst>
          </p:cNvPr>
          <p:cNvSpPr txBox="1">
            <a:spLocks noGrp="1" noRot="1" noMove="1" noResize="1" noEditPoints="1" noAdjustHandles="1" noChangeArrowheads="1" noChangeShapeType="1"/>
          </p:cNvSpPr>
          <p:nvPr userDrawn="1"/>
        </p:nvSpPr>
        <p:spPr>
          <a:xfrm>
            <a:off x="0" y="-4547"/>
            <a:ext cx="0" cy="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888F868-255D-B747-B6D4-EC545A4D9D0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roup 228">
            <a:extLst>
              <a:ext uri="{FF2B5EF4-FFF2-40B4-BE49-F238E27FC236}">
                <a16:creationId xmlns:a16="http://schemas.microsoft.com/office/drawing/2014/main" id="{C5E808E4-2682-92EE-B505-7BF8E6DD6B70}"/>
              </a:ext>
            </a:extLst>
          </p:cNvPr>
          <p:cNvGrpSpPr>
            <a:grpSpLocks noGrp="1" noUngrp="1" noRot="1" noMove="1" noResize="1"/>
          </p:cNvGrpSpPr>
          <p:nvPr userDrawn="1"/>
        </p:nvGrpSpPr>
        <p:grpSpPr>
          <a:xfrm>
            <a:off x="7311619" y="2270979"/>
            <a:ext cx="6891269" cy="3727400"/>
            <a:chOff x="7311618" y="2270978"/>
            <a:chExt cx="6891269" cy="3727400"/>
          </a:xfrm>
        </p:grpSpPr>
        <p:sp>
          <p:nvSpPr>
            <p:cNvPr id="230" name="Google Shape;45;p10">
              <a:extLst>
                <a:ext uri="{FF2B5EF4-FFF2-40B4-BE49-F238E27FC236}">
                  <a16:creationId xmlns:a16="http://schemas.microsoft.com/office/drawing/2014/main" id="{52D817F7-E069-C512-24AF-765191B8A4E5}"/>
                </a:ext>
              </a:extLst>
            </p:cNvPr>
            <p:cNvSpPr txBox="1">
              <a:spLocks noGrp="1" noRot="1" noMove="1" noResize="1" noEditPoints="1" noAdjustHandles="1" noChangeArrowheads="1" noChangeShapeType="1"/>
            </p:cNvSpPr>
            <p:nvPr userDrawn="1"/>
          </p:nvSpPr>
          <p:spPr>
            <a:xfrm>
              <a:off x="8070041" y="2439979"/>
              <a:ext cx="5994343" cy="677621"/>
            </a:xfrm>
            <a:prstGeom prst="rect">
              <a:avLst/>
            </a:prstGeom>
            <a:noFill/>
            <a:ln>
              <a:noFill/>
            </a:ln>
          </p:spPr>
          <p:txBody>
            <a:bodyPr spcFirstLastPara="1" wrap="square" lIns="0" tIns="12700" rIns="0" bIns="0" anchor="b" anchorCtr="0">
              <a:spAutoFit/>
            </a:bodyPr>
            <a:lstStyle/>
            <a:p>
              <a:pPr marL="0" marR="0" lvl="0" indent="0" defTabSz="914364" eaLnBrk="1" fontAlgn="auto" latinLnBrk="0" hangingPunct="1">
                <a:lnSpc>
                  <a:spcPct val="90000"/>
                </a:lnSpc>
                <a:spcBef>
                  <a:spcPts val="0"/>
                </a:spcBef>
                <a:spcAft>
                  <a:spcPts val="0"/>
                </a:spcAft>
                <a:buClr>
                  <a:srgbClr val="EA0029"/>
                </a:buClr>
                <a:buSzPts val="3600"/>
                <a:buFontTx/>
                <a:buNone/>
                <a:tabLst/>
                <a:defRPr/>
              </a:pPr>
              <a:r>
                <a:rPr kumimoji="0" lang="en-US" sz="2400" b="1" i="0" u="none" strike="noStrike" kern="0" cap="none" spc="0" normalizeH="0" baseline="0" noProof="0" dirty="0">
                  <a:ln>
                    <a:noFill/>
                  </a:ln>
                  <a:solidFill>
                    <a:srgbClr val="130F32"/>
                  </a:solidFill>
                  <a:effectLst/>
                  <a:uLnTx/>
                  <a:uFillTx/>
                  <a:latin typeface="Calibri"/>
                  <a:ea typeface="Calibri"/>
                  <a:cs typeface="Calibri"/>
                  <a:sym typeface="Calibri"/>
                </a:rPr>
                <a:t>Execute commercial initiatives </a:t>
              </a:r>
              <a:r>
                <a:rPr kumimoji="0" lang="en-US" sz="2400" b="0" i="0" u="none" strike="noStrike" kern="0" cap="none" spc="0" normalizeH="0" baseline="0" noProof="0" dirty="0">
                  <a:ln>
                    <a:noFill/>
                  </a:ln>
                  <a:solidFill>
                    <a:srgbClr val="130F32"/>
                  </a:solidFill>
                  <a:effectLst/>
                  <a:uLnTx/>
                  <a:uFillTx/>
                  <a:latin typeface="Calibri"/>
                  <a:ea typeface="Calibri"/>
                  <a:cs typeface="Calibri"/>
                  <a:sym typeface="Calibri"/>
                </a:rPr>
                <a:t>to achieve revenue of $171M</a:t>
              </a:r>
            </a:p>
          </p:txBody>
        </p:sp>
        <p:sp>
          <p:nvSpPr>
            <p:cNvPr id="231" name="Google Shape;46;p10">
              <a:extLst>
                <a:ext uri="{FF2B5EF4-FFF2-40B4-BE49-F238E27FC236}">
                  <a16:creationId xmlns:a16="http://schemas.microsoft.com/office/drawing/2014/main" id="{21E1D28C-B914-7E50-B72A-33901CA8D3CB}"/>
                </a:ext>
              </a:extLst>
            </p:cNvPr>
            <p:cNvSpPr txBox="1">
              <a:spLocks noGrp="1" noRot="1" noMove="1" noResize="1" noEditPoints="1" noAdjustHandles="1" noChangeArrowheads="1" noChangeShapeType="1"/>
            </p:cNvSpPr>
            <p:nvPr userDrawn="1"/>
          </p:nvSpPr>
          <p:spPr>
            <a:xfrm>
              <a:off x="8070041" y="3631748"/>
              <a:ext cx="6132846" cy="1010020"/>
            </a:xfrm>
            <a:prstGeom prst="rect">
              <a:avLst/>
            </a:prstGeom>
            <a:noFill/>
            <a:ln>
              <a:noFill/>
            </a:ln>
          </p:spPr>
          <p:txBody>
            <a:bodyPr spcFirstLastPara="1" wrap="square" lIns="0" tIns="12700" rIns="0" bIns="0" anchor="b" anchorCtr="0">
              <a:spAutoFit/>
            </a:bodyPr>
            <a:lstStyle/>
            <a:p>
              <a:pPr marL="0" marR="0" lvl="0" indent="0" defTabSz="914364" eaLnBrk="1" fontAlgn="auto" latinLnBrk="0" hangingPunct="1">
                <a:lnSpc>
                  <a:spcPct val="90000"/>
                </a:lnSpc>
                <a:spcBef>
                  <a:spcPts val="0"/>
                </a:spcBef>
                <a:spcAft>
                  <a:spcPts val="0"/>
                </a:spcAft>
                <a:buClr>
                  <a:srgbClr val="EA0029"/>
                </a:buClr>
                <a:buSzPts val="3600"/>
                <a:buFontTx/>
                <a:buNone/>
                <a:tabLst/>
                <a:defRPr/>
              </a:pPr>
              <a:r>
                <a:rPr kumimoji="0" lang="en-US" sz="2400" b="1" i="0" u="none" strike="noStrike" kern="0" cap="none" spc="0" normalizeH="0" baseline="0" noProof="0" dirty="0">
                  <a:ln>
                    <a:noFill/>
                  </a:ln>
                  <a:solidFill>
                    <a:srgbClr val="130F32"/>
                  </a:solidFill>
                  <a:effectLst/>
                  <a:uLnTx/>
                  <a:uFillTx/>
                  <a:latin typeface="Calibri"/>
                  <a:ea typeface="Calibri"/>
                  <a:cs typeface="Calibri"/>
                  <a:sym typeface="Calibri"/>
                </a:rPr>
                <a:t>Reduce backorders, maintain ventilation product and drive transformation projects </a:t>
              </a:r>
              <a:r>
                <a:rPr kumimoji="0" lang="en-US" sz="2400" b="0" i="0" u="none" strike="noStrike" kern="0" cap="none" spc="0" normalizeH="0" baseline="0" noProof="0" dirty="0">
                  <a:ln>
                    <a:noFill/>
                  </a:ln>
                  <a:solidFill>
                    <a:srgbClr val="130F32"/>
                  </a:solidFill>
                  <a:effectLst/>
                  <a:uLnTx/>
                  <a:uFillTx/>
                  <a:latin typeface="Calibri"/>
                  <a:ea typeface="Calibri"/>
                  <a:cs typeface="Calibri"/>
                  <a:sym typeface="Calibri"/>
                </a:rPr>
                <a:t>to deliver EBITDA of $18M</a:t>
              </a:r>
            </a:p>
          </p:txBody>
        </p:sp>
        <p:sp>
          <p:nvSpPr>
            <p:cNvPr id="232" name="Google Shape;47;p10">
              <a:extLst>
                <a:ext uri="{FF2B5EF4-FFF2-40B4-BE49-F238E27FC236}">
                  <a16:creationId xmlns:a16="http://schemas.microsoft.com/office/drawing/2014/main" id="{065B8F85-DBE3-DCC7-9D20-FB71F857063D}"/>
                </a:ext>
              </a:extLst>
            </p:cNvPr>
            <p:cNvSpPr txBox="1">
              <a:spLocks noGrp="1" noRot="1" noMove="1" noResize="1" noEditPoints="1" noAdjustHandles="1" noChangeArrowheads="1" noChangeShapeType="1"/>
            </p:cNvSpPr>
            <p:nvPr userDrawn="1"/>
          </p:nvSpPr>
          <p:spPr>
            <a:xfrm>
              <a:off x="8070041" y="5317955"/>
              <a:ext cx="5994343" cy="345223"/>
            </a:xfrm>
            <a:prstGeom prst="rect">
              <a:avLst/>
            </a:prstGeom>
            <a:noFill/>
            <a:ln>
              <a:noFill/>
            </a:ln>
          </p:spPr>
          <p:txBody>
            <a:bodyPr spcFirstLastPara="1" wrap="square" lIns="0" tIns="12700" rIns="0" bIns="0" anchor="b" anchorCtr="0">
              <a:spAutoFit/>
            </a:bodyPr>
            <a:lstStyle/>
            <a:p>
              <a:pPr marL="0" marR="0" lvl="0" indent="0" defTabSz="914364" eaLnBrk="1" fontAlgn="auto" latinLnBrk="0" hangingPunct="1">
                <a:lnSpc>
                  <a:spcPct val="90000"/>
                </a:lnSpc>
                <a:spcBef>
                  <a:spcPts val="0"/>
                </a:spcBef>
                <a:spcAft>
                  <a:spcPts val="0"/>
                </a:spcAft>
                <a:buClr>
                  <a:srgbClr val="EA0029"/>
                </a:buClr>
                <a:buSzPts val="3600"/>
                <a:buFontTx/>
                <a:buNone/>
                <a:tabLst/>
                <a:defRPr/>
              </a:pPr>
              <a:r>
                <a:rPr kumimoji="0" lang="en-US" sz="2400" b="1" i="0" u="none" strike="noStrike" kern="0" cap="none" spc="0" normalizeH="0" baseline="0" noProof="0" dirty="0">
                  <a:ln>
                    <a:noFill/>
                  </a:ln>
                  <a:solidFill>
                    <a:srgbClr val="130F32"/>
                  </a:solidFill>
                  <a:effectLst/>
                  <a:uLnTx/>
                  <a:uFillTx/>
                  <a:latin typeface="Calibri"/>
                  <a:ea typeface="Calibri"/>
                  <a:cs typeface="Calibri"/>
                  <a:sym typeface="Calibri"/>
                </a:rPr>
                <a:t>Deliver</a:t>
              </a:r>
              <a:r>
                <a:rPr kumimoji="0" lang="en-US" sz="2400" b="0" i="0" u="none" strike="noStrike" kern="0" cap="none" spc="0" normalizeH="0" baseline="0" noProof="0" dirty="0">
                  <a:ln>
                    <a:noFill/>
                  </a:ln>
                  <a:solidFill>
                    <a:srgbClr val="130F32"/>
                  </a:solidFill>
                  <a:effectLst/>
                  <a:uLnTx/>
                  <a:uFillTx/>
                  <a:latin typeface="Calibri"/>
                  <a:ea typeface="Calibri"/>
                  <a:cs typeface="Calibri"/>
                  <a:sym typeface="Calibri"/>
                </a:rPr>
                <a:t> $29M in </a:t>
              </a:r>
              <a:r>
                <a:rPr kumimoji="0" lang="en-US" sz="2400" b="1" i="0" u="none" strike="noStrike" kern="0" cap="none" spc="0" normalizeH="0" baseline="0" noProof="0" dirty="0">
                  <a:ln>
                    <a:noFill/>
                  </a:ln>
                  <a:solidFill>
                    <a:srgbClr val="130F32"/>
                  </a:solidFill>
                  <a:effectLst/>
                  <a:uLnTx/>
                  <a:uFillTx/>
                  <a:latin typeface="Calibri"/>
                  <a:ea typeface="Calibri"/>
                  <a:cs typeface="Calibri"/>
                  <a:sym typeface="Calibri"/>
                </a:rPr>
                <a:t>free cash flow</a:t>
              </a:r>
              <a:endParaRPr kumimoji="0" sz="1800" b="1" i="0" u="none" strike="noStrike" kern="0" cap="none" spc="0" normalizeH="0" baseline="0" noProof="0" dirty="0">
                <a:ln>
                  <a:noFill/>
                </a:ln>
                <a:solidFill>
                  <a:sysClr val="windowText" lastClr="000000"/>
                </a:solidFill>
                <a:effectLst/>
                <a:uLnTx/>
                <a:uFillTx/>
              </a:endParaRPr>
            </a:p>
          </p:txBody>
        </p:sp>
        <p:sp>
          <p:nvSpPr>
            <p:cNvPr id="233" name="Google Shape;49;p10">
              <a:extLst>
                <a:ext uri="{FF2B5EF4-FFF2-40B4-BE49-F238E27FC236}">
                  <a16:creationId xmlns:a16="http://schemas.microsoft.com/office/drawing/2014/main" id="{550751C2-07F5-08B0-7114-C94E5517B348}"/>
                </a:ext>
              </a:extLst>
            </p:cNvPr>
            <p:cNvSpPr>
              <a:spLocks noGrp="1" noRot="1" noMove="1" noResize="1" noEditPoints="1" noAdjustHandles="1" noChangeArrowheads="1" noChangeShapeType="1"/>
            </p:cNvSpPr>
            <p:nvPr userDrawn="1"/>
          </p:nvSpPr>
          <p:spPr>
            <a:xfrm>
              <a:off x="7311618" y="2270978"/>
              <a:ext cx="574196" cy="1015622"/>
            </a:xfrm>
            <a:prstGeom prst="rect">
              <a:avLst/>
            </a:prstGeom>
            <a:noFill/>
            <a:ln>
              <a:noFill/>
            </a:ln>
          </p:spPr>
          <p:txBody>
            <a:bodyPr spcFirstLastPara="1" wrap="square" lIns="91426" tIns="45700" rIns="91426" bIns="45700" anchor="ctr" anchorCtr="0">
              <a:spAutoFit/>
            </a:bodyPr>
            <a:lstStyle/>
            <a:p>
              <a:pPr marL="0" marR="0" lvl="0" indent="0" defTabSz="914364"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1</a:t>
              </a:r>
              <a:endParaRPr kumimoji="0" sz="6000" b="1" i="0" u="none" strike="noStrike" kern="0" cap="none" spc="0" normalizeH="0" baseline="0" noProof="0" dirty="0">
                <a:ln>
                  <a:noFill/>
                </a:ln>
                <a:solidFill>
                  <a:srgbClr val="002060"/>
                </a:solidFill>
                <a:effectLst/>
                <a:uLnTx/>
                <a:uFillTx/>
              </a:endParaRPr>
            </a:p>
          </p:txBody>
        </p:sp>
        <p:sp>
          <p:nvSpPr>
            <p:cNvPr id="234" name="Google Shape;50;p10">
              <a:extLst>
                <a:ext uri="{FF2B5EF4-FFF2-40B4-BE49-F238E27FC236}">
                  <a16:creationId xmlns:a16="http://schemas.microsoft.com/office/drawing/2014/main" id="{701714A0-8615-4E8B-2E7A-DEB18285236A}"/>
                </a:ext>
              </a:extLst>
            </p:cNvPr>
            <p:cNvSpPr>
              <a:spLocks noGrp="1" noRot="1" noMove="1" noResize="1" noEditPoints="1" noAdjustHandles="1" noChangeArrowheads="1" noChangeShapeType="1"/>
            </p:cNvSpPr>
            <p:nvPr userDrawn="1"/>
          </p:nvSpPr>
          <p:spPr>
            <a:xfrm>
              <a:off x="7311618" y="3626869"/>
              <a:ext cx="574196" cy="1015622"/>
            </a:xfrm>
            <a:prstGeom prst="rect">
              <a:avLst/>
            </a:prstGeom>
            <a:noFill/>
            <a:ln>
              <a:noFill/>
            </a:ln>
          </p:spPr>
          <p:txBody>
            <a:bodyPr spcFirstLastPara="1" wrap="square" lIns="91426" tIns="45700" rIns="91426" bIns="45700" anchor="ctr" anchorCtr="0">
              <a:spAutoFit/>
            </a:bodyPr>
            <a:lstStyle/>
            <a:p>
              <a:pPr marL="0" marR="0" lvl="0" indent="0" defTabSz="914364"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2</a:t>
              </a:r>
              <a:endParaRPr kumimoji="0" sz="6000" b="1" i="0" u="none" strike="noStrike" kern="0" cap="none" spc="0" normalizeH="0" baseline="0" noProof="0" dirty="0">
                <a:ln>
                  <a:noFill/>
                </a:ln>
                <a:solidFill>
                  <a:srgbClr val="002060"/>
                </a:solidFill>
                <a:effectLst/>
                <a:uLnTx/>
                <a:uFillTx/>
              </a:endParaRPr>
            </a:p>
          </p:txBody>
        </p:sp>
        <p:sp>
          <p:nvSpPr>
            <p:cNvPr id="235" name="Google Shape;51;p10">
              <a:extLst>
                <a:ext uri="{FF2B5EF4-FFF2-40B4-BE49-F238E27FC236}">
                  <a16:creationId xmlns:a16="http://schemas.microsoft.com/office/drawing/2014/main" id="{22699CF7-6C71-A1E9-194A-FE7BD25EAFCD}"/>
                </a:ext>
              </a:extLst>
            </p:cNvPr>
            <p:cNvSpPr>
              <a:spLocks noGrp="1" noRot="1" noMove="1" noResize="1" noEditPoints="1" noAdjustHandles="1" noChangeArrowheads="1" noChangeShapeType="1"/>
            </p:cNvSpPr>
            <p:nvPr userDrawn="1"/>
          </p:nvSpPr>
          <p:spPr>
            <a:xfrm>
              <a:off x="7311618" y="4982756"/>
              <a:ext cx="574196" cy="1015622"/>
            </a:xfrm>
            <a:prstGeom prst="rect">
              <a:avLst/>
            </a:prstGeom>
            <a:noFill/>
            <a:ln>
              <a:noFill/>
            </a:ln>
          </p:spPr>
          <p:txBody>
            <a:bodyPr spcFirstLastPara="1" wrap="square" lIns="91426" tIns="45700" rIns="91426" bIns="45700" anchor="ctr" anchorCtr="0">
              <a:spAutoFit/>
            </a:bodyPr>
            <a:lstStyle/>
            <a:p>
              <a:pPr marL="0" marR="0" lvl="0" indent="0" defTabSz="914364" eaLnBrk="1" fontAlgn="auto" latinLnBrk="0" hangingPunct="1">
                <a:lnSpc>
                  <a:spcPct val="100000"/>
                </a:lnSpc>
                <a:spcBef>
                  <a:spcPts val="0"/>
                </a:spcBef>
                <a:spcAft>
                  <a:spcPts val="0"/>
                </a:spcAft>
                <a:buClrTx/>
                <a:buSzPts val="6000"/>
                <a:buFontTx/>
                <a:buNone/>
                <a:tabLst/>
                <a:defRPr/>
              </a:pPr>
              <a:r>
                <a:rPr kumimoji="0" lang="en-US" sz="6000" b="1" i="0" u="none" strike="noStrike" kern="0" cap="none" spc="0" normalizeH="0" baseline="0" noProof="0" dirty="0">
                  <a:ln>
                    <a:noFill/>
                  </a:ln>
                  <a:solidFill>
                    <a:srgbClr val="002060"/>
                  </a:solidFill>
                  <a:effectLst/>
                  <a:uLnTx/>
                  <a:uFillTx/>
                </a:rPr>
                <a:t>3</a:t>
              </a:r>
              <a:endParaRPr kumimoji="0" sz="6000" b="1" i="0" u="none" strike="noStrike" kern="0" cap="none" spc="0" normalizeH="0" baseline="0" noProof="0" dirty="0">
                <a:ln>
                  <a:noFill/>
                </a:ln>
                <a:solidFill>
                  <a:srgbClr val="002060"/>
                </a:solidFill>
                <a:effectLst/>
                <a:uLnTx/>
                <a:uFillTx/>
              </a:endParaRPr>
            </a:p>
          </p:txBody>
        </p:sp>
      </p:grpSp>
      <p:sp>
        <p:nvSpPr>
          <p:cNvPr id="236" name="TextBox 235">
            <a:extLst>
              <a:ext uri="{FF2B5EF4-FFF2-40B4-BE49-F238E27FC236}">
                <a16:creationId xmlns:a16="http://schemas.microsoft.com/office/drawing/2014/main" id="{DF858A8A-57CB-5C3B-2734-B51839489A7F}"/>
              </a:ext>
            </a:extLst>
          </p:cNvPr>
          <p:cNvSpPr txBox="1">
            <a:spLocks noGrp="1" noRot="1" noMove="1" noResize="1" noEditPoints="1" noAdjustHandles="1" noChangeArrowheads="1" noChangeShapeType="1"/>
          </p:cNvSpPr>
          <p:nvPr userDrawn="1"/>
        </p:nvSpPr>
        <p:spPr>
          <a:xfrm>
            <a:off x="485852" y="1525888"/>
            <a:ext cx="4550512" cy="424732"/>
          </a:xfrm>
          <a:prstGeom prst="rect">
            <a:avLst/>
          </a:prstGeom>
          <a:noFill/>
        </p:spPr>
        <p:txBody>
          <a:bodyPr wrap="square" rtlCol="0">
            <a:spAutoFit/>
          </a:bodyPr>
          <a:lstStyle/>
          <a:p>
            <a:pPr defTabSz="914364">
              <a:lnSpc>
                <a:spcPct val="90000"/>
              </a:lnSpc>
              <a:buClr>
                <a:srgbClr val="FFFFFF"/>
              </a:buClr>
              <a:buSzPts val="3600"/>
            </a:pPr>
            <a:r>
              <a:rPr lang="en-US" sz="2400" dirty="0">
                <a:solidFill>
                  <a:srgbClr val="FFFFFF"/>
                </a:solidFill>
                <a:latin typeface="Calibri"/>
                <a:ea typeface="Calibri"/>
                <a:cs typeface="Calibri"/>
                <a:sym typeface="Calibri"/>
              </a:rPr>
              <a:t>FY24</a:t>
            </a:r>
          </a:p>
        </p:txBody>
      </p:sp>
      <p:sp>
        <p:nvSpPr>
          <p:cNvPr id="237" name="TextBox 236">
            <a:extLst>
              <a:ext uri="{FF2B5EF4-FFF2-40B4-BE49-F238E27FC236}">
                <a16:creationId xmlns:a16="http://schemas.microsoft.com/office/drawing/2014/main" id="{AC850CDF-2209-A890-DD8C-454DB73B7A67}"/>
              </a:ext>
            </a:extLst>
          </p:cNvPr>
          <p:cNvSpPr txBox="1">
            <a:spLocks noGrp="1" noRot="1" noMove="1" noResize="1" noEditPoints="1" noAdjustHandles="1" noChangeArrowheads="1" noChangeShapeType="1"/>
          </p:cNvSpPr>
          <p:nvPr userDrawn="1"/>
        </p:nvSpPr>
        <p:spPr>
          <a:xfrm>
            <a:off x="485852" y="449088"/>
            <a:ext cx="4550512" cy="986232"/>
          </a:xfrm>
          <a:prstGeom prst="rect">
            <a:avLst/>
          </a:prstGeom>
          <a:noFill/>
        </p:spPr>
        <p:txBody>
          <a:bodyPr wrap="square" rtlCol="0">
            <a:spAutoFit/>
          </a:bodyPr>
          <a:lstStyle/>
          <a:p>
            <a:pPr marL="0" marR="0" lvl="0" indent="0" defTabSz="914364" eaLnBrk="1" fontAlgn="auto" latinLnBrk="0" hangingPunct="1">
              <a:lnSpc>
                <a:spcPct val="8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Ventilation Vital </a:t>
            </a:r>
            <a:b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Few Objectives</a:t>
            </a:r>
            <a:endParaRPr kumimoji="0" lang="en-US" sz="1800" b="0" i="0" u="none" strike="noStrike" kern="0" cap="none" spc="0" normalizeH="0" baseline="0" noProof="0" dirty="0">
              <a:ln>
                <a:noFill/>
              </a:ln>
              <a:solidFill>
                <a:sysClr val="windowText" lastClr="000000"/>
              </a:solidFill>
              <a:effectLst/>
              <a:uLnTx/>
              <a:uFillTx/>
            </a:endParaRPr>
          </a:p>
        </p:txBody>
      </p:sp>
      <p:sp>
        <p:nvSpPr>
          <p:cNvPr id="239" name="Google Shape;202;p70">
            <a:extLst>
              <a:ext uri="{FF2B5EF4-FFF2-40B4-BE49-F238E27FC236}">
                <a16:creationId xmlns:a16="http://schemas.microsoft.com/office/drawing/2014/main" id="{A25E144A-1D35-4776-AE43-1A46E36CF27F}"/>
              </a:ext>
            </a:extLst>
          </p:cNvPr>
          <p:cNvSpPr txBox="1">
            <a:spLocks noGrp="1" noRot="1" noMove="1" noResize="1" noEditPoints="1" noAdjustHandles="1" noChangeArrowheads="1" noChangeShapeType="1"/>
          </p:cNvSpPr>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9252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126FC2-B120-8340-B7E7-8BED7ABAEC6D}"/>
              </a:ext>
            </a:extLst>
          </p:cNvPr>
          <p:cNvSpPr/>
          <p:nvPr userDrawn="1"/>
        </p:nvSpPr>
        <p:spPr>
          <a:xfrm>
            <a:off x="8606" y="1"/>
            <a:ext cx="14621794" cy="822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98;p33">
            <a:extLst>
              <a:ext uri="{FF2B5EF4-FFF2-40B4-BE49-F238E27FC236}">
                <a16:creationId xmlns:a16="http://schemas.microsoft.com/office/drawing/2014/main" id="{FBDD1413-F4B9-5E41-90C5-4AA917B41B06}"/>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852667" y="3406579"/>
            <a:ext cx="6462533" cy="1416445"/>
          </a:xfrm>
          <a:prstGeom prst="rect">
            <a:avLst/>
          </a:prstGeom>
          <a:noFill/>
          <a:ln>
            <a:noFill/>
          </a:ln>
        </p:spPr>
      </p:pic>
      <p:sp>
        <p:nvSpPr>
          <p:cNvPr id="9" name="Graphic 13">
            <a:extLst>
              <a:ext uri="{FF2B5EF4-FFF2-40B4-BE49-F238E27FC236}">
                <a16:creationId xmlns:a16="http://schemas.microsoft.com/office/drawing/2014/main" id="{C7E72634-3D49-7D43-922C-1341F161B1E9}"/>
              </a:ext>
            </a:extLst>
          </p:cNvPr>
          <p:cNvSpPr/>
          <p:nvPr userDrawn="1"/>
        </p:nvSpPr>
        <p:spPr>
          <a:xfrm>
            <a:off x="8010876" y="3809"/>
            <a:ext cx="6628129" cy="8229598"/>
          </a:xfrm>
          <a:custGeom>
            <a:avLst/>
            <a:gdLst>
              <a:gd name="connsiteX0" fmla="*/ 6628130 w 6628129"/>
              <a:gd name="connsiteY0" fmla="*/ 0 h 8229598"/>
              <a:gd name="connsiteX1" fmla="*/ 2209800 w 6628129"/>
              <a:gd name="connsiteY1" fmla="*/ 0 h 8229598"/>
              <a:gd name="connsiteX2" fmla="*/ 0 w 6628129"/>
              <a:gd name="connsiteY2" fmla="*/ 5755640 h 8229598"/>
              <a:gd name="connsiteX3" fmla="*/ 360680 w 6628129"/>
              <a:gd name="connsiteY3" fmla="*/ 8229599 h 8229598"/>
              <a:gd name="connsiteX4" fmla="*/ 6628130 w 6628129"/>
              <a:gd name="connsiteY4" fmla="*/ 8229599 h 8229598"/>
              <a:gd name="connsiteX5" fmla="*/ 6628130 w 6628129"/>
              <a:gd name="connsiteY5" fmla="*/ 0 h 82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8129" h="8229598">
                <a:moveTo>
                  <a:pt x="6628130" y="0"/>
                </a:moveTo>
                <a:lnTo>
                  <a:pt x="2209800" y="0"/>
                </a:lnTo>
                <a:cubicBezTo>
                  <a:pt x="835661" y="1524000"/>
                  <a:pt x="0" y="3542030"/>
                  <a:pt x="0" y="5755640"/>
                </a:cubicBezTo>
                <a:cubicBezTo>
                  <a:pt x="0" y="6615430"/>
                  <a:pt x="125730" y="7446009"/>
                  <a:pt x="360680" y="8229599"/>
                </a:cubicBezTo>
                <a:lnTo>
                  <a:pt x="6628130" y="8229599"/>
                </a:lnTo>
                <a:lnTo>
                  <a:pt x="6628130" y="0"/>
                </a:lnTo>
                <a:close/>
              </a:path>
            </a:pathLst>
          </a:custGeom>
          <a:solidFill>
            <a:schemeClr val="accent3">
              <a:alpha val="18000"/>
            </a:schemeClr>
          </a:solidFill>
          <a:ln w="12692" cap="flat">
            <a:noFill/>
            <a:prstDash val="solid"/>
            <a:miter/>
          </a:ln>
          <a:effectLst>
            <a:outerShdw blurRad="652065" dist="38100" dir="10800000" sx="104000" sy="104000" algn="r" rotWithShape="0">
              <a:prstClr val="black">
                <a:alpha val="56234"/>
              </a:prstClr>
            </a:outerShdw>
          </a:effectLst>
        </p:spPr>
        <p:txBody>
          <a:bodyPr rtlCol="0" anchor="ctr"/>
          <a:lstStyle/>
          <a:p>
            <a:endParaRPr lang="en-US"/>
          </a:p>
        </p:txBody>
      </p:sp>
      <p:sp>
        <p:nvSpPr>
          <p:cNvPr id="10" name="Graphic 13">
            <a:extLst>
              <a:ext uri="{FF2B5EF4-FFF2-40B4-BE49-F238E27FC236}">
                <a16:creationId xmlns:a16="http://schemas.microsoft.com/office/drawing/2014/main" id="{04AE1107-78A1-6F49-BB21-CC5EE58B667B}"/>
              </a:ext>
            </a:extLst>
          </p:cNvPr>
          <p:cNvSpPr/>
          <p:nvPr userDrawn="1"/>
        </p:nvSpPr>
        <p:spPr>
          <a:xfrm>
            <a:off x="11510996" y="3809"/>
            <a:ext cx="3128009" cy="8229598"/>
          </a:xfrm>
          <a:custGeom>
            <a:avLst/>
            <a:gdLst>
              <a:gd name="connsiteX0" fmla="*/ 3128010 w 3128009"/>
              <a:gd name="connsiteY0" fmla="*/ 8229599 h 8229598"/>
              <a:gd name="connsiteX1" fmla="*/ 2209799 w 3128009"/>
              <a:gd name="connsiteY1" fmla="*/ 8229599 h 8229598"/>
              <a:gd name="connsiteX2" fmla="*/ 0 w 3128009"/>
              <a:gd name="connsiteY2" fmla="*/ 2473960 h 8229598"/>
              <a:gd name="connsiteX3" fmla="*/ 360680 w 3128009"/>
              <a:gd name="connsiteY3" fmla="*/ 0 h 8229598"/>
              <a:gd name="connsiteX4" fmla="*/ 3128010 w 3128009"/>
              <a:gd name="connsiteY4" fmla="*/ 0 h 8229598"/>
              <a:gd name="connsiteX5" fmla="*/ 3128010 w 3128009"/>
              <a:gd name="connsiteY5" fmla="*/ 8229599 h 82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009" h="8229598">
                <a:moveTo>
                  <a:pt x="3128010" y="8229599"/>
                </a:moveTo>
                <a:lnTo>
                  <a:pt x="2209799" y="8229599"/>
                </a:lnTo>
                <a:cubicBezTo>
                  <a:pt x="835660" y="6705599"/>
                  <a:pt x="0" y="4687570"/>
                  <a:pt x="0" y="2473960"/>
                </a:cubicBezTo>
                <a:cubicBezTo>
                  <a:pt x="0" y="1614170"/>
                  <a:pt x="125730" y="783590"/>
                  <a:pt x="360680" y="0"/>
                </a:cubicBezTo>
                <a:lnTo>
                  <a:pt x="3128010" y="0"/>
                </a:lnTo>
                <a:lnTo>
                  <a:pt x="3128010" y="8229599"/>
                </a:lnTo>
                <a:close/>
              </a:path>
            </a:pathLst>
          </a:custGeom>
          <a:solidFill>
            <a:schemeClr val="accent3">
              <a:alpha val="31000"/>
            </a:schemeClr>
          </a:solidFill>
          <a:ln w="12692" cap="flat">
            <a:noFill/>
            <a:prstDash val="solid"/>
            <a:miter/>
          </a:ln>
          <a:effectLst>
            <a:outerShdw blurRad="652065" dist="38100" dir="10800000" sx="114000" sy="114000" algn="r" rotWithShape="0">
              <a:prstClr val="black">
                <a:alpha val="56234"/>
              </a:prstClr>
            </a:outerShdw>
          </a:effectLst>
        </p:spPr>
        <p:txBody>
          <a:bodyPr rtlCol="0" anchor="ctr"/>
          <a:lstStyle/>
          <a:p>
            <a:endParaRPr lang="en-US"/>
          </a:p>
        </p:txBody>
      </p:sp>
      <p:sp>
        <p:nvSpPr>
          <p:cNvPr id="2" name="Google Shape;202;p70">
            <a:extLst>
              <a:ext uri="{FF2B5EF4-FFF2-40B4-BE49-F238E27FC236}">
                <a16:creationId xmlns:a16="http://schemas.microsoft.com/office/drawing/2014/main" id="{0FA07EAC-CD2B-BDE3-F921-B513B67BB775}"/>
              </a:ext>
            </a:extLst>
          </p:cNvPr>
          <p:cNvSpPr txBox="1"/>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3179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2900E0-2A5C-C67E-DA38-38C4BEA7D463}"/>
              </a:ext>
            </a:extLst>
          </p:cNvPr>
          <p:cNvSpPr/>
          <p:nvPr userDrawn="1"/>
        </p:nvSpPr>
        <p:spPr>
          <a:xfrm>
            <a:off x="11993880" y="7421880"/>
            <a:ext cx="2407920" cy="80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2215C6F-27F0-4249-8185-8A289C19F605}"/>
              </a:ext>
            </a:extLst>
          </p:cNvPr>
          <p:cNvGrpSpPr/>
          <p:nvPr userDrawn="1"/>
        </p:nvGrpSpPr>
        <p:grpSpPr>
          <a:xfrm>
            <a:off x="8010876" y="3809"/>
            <a:ext cx="6628129" cy="8229598"/>
            <a:chOff x="8010876" y="3809"/>
            <a:chExt cx="6628129" cy="8229598"/>
          </a:xfrm>
        </p:grpSpPr>
        <p:sp>
          <p:nvSpPr>
            <p:cNvPr id="10" name="Graphic 13">
              <a:extLst>
                <a:ext uri="{FF2B5EF4-FFF2-40B4-BE49-F238E27FC236}">
                  <a16:creationId xmlns:a16="http://schemas.microsoft.com/office/drawing/2014/main" id="{53E9C2D8-5276-AE48-8B50-743F3855C6E8}"/>
                </a:ext>
              </a:extLst>
            </p:cNvPr>
            <p:cNvSpPr/>
            <p:nvPr userDrawn="1"/>
          </p:nvSpPr>
          <p:spPr>
            <a:xfrm>
              <a:off x="8010876" y="3809"/>
              <a:ext cx="6628129" cy="8229598"/>
            </a:xfrm>
            <a:custGeom>
              <a:avLst/>
              <a:gdLst>
                <a:gd name="connsiteX0" fmla="*/ 6628130 w 6628129"/>
                <a:gd name="connsiteY0" fmla="*/ 0 h 8229598"/>
                <a:gd name="connsiteX1" fmla="*/ 2209800 w 6628129"/>
                <a:gd name="connsiteY1" fmla="*/ 0 h 8229598"/>
                <a:gd name="connsiteX2" fmla="*/ 0 w 6628129"/>
                <a:gd name="connsiteY2" fmla="*/ 5755640 h 8229598"/>
                <a:gd name="connsiteX3" fmla="*/ 360680 w 6628129"/>
                <a:gd name="connsiteY3" fmla="*/ 8229599 h 8229598"/>
                <a:gd name="connsiteX4" fmla="*/ 6628130 w 6628129"/>
                <a:gd name="connsiteY4" fmla="*/ 8229599 h 8229598"/>
                <a:gd name="connsiteX5" fmla="*/ 6628130 w 6628129"/>
                <a:gd name="connsiteY5" fmla="*/ 0 h 82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8129" h="8229598">
                  <a:moveTo>
                    <a:pt x="6628130" y="0"/>
                  </a:moveTo>
                  <a:lnTo>
                    <a:pt x="2209800" y="0"/>
                  </a:lnTo>
                  <a:cubicBezTo>
                    <a:pt x="835661" y="1524000"/>
                    <a:pt x="0" y="3542030"/>
                    <a:pt x="0" y="5755640"/>
                  </a:cubicBezTo>
                  <a:cubicBezTo>
                    <a:pt x="0" y="6615430"/>
                    <a:pt x="125730" y="7446009"/>
                    <a:pt x="360680" y="8229599"/>
                  </a:cubicBezTo>
                  <a:lnTo>
                    <a:pt x="6628130" y="8229599"/>
                  </a:lnTo>
                  <a:lnTo>
                    <a:pt x="6628130" y="0"/>
                  </a:lnTo>
                  <a:close/>
                </a:path>
              </a:pathLst>
            </a:custGeom>
            <a:solidFill>
              <a:schemeClr val="bg1">
                <a:alpha val="67000"/>
              </a:schemeClr>
            </a:solidFill>
            <a:ln w="12692" cap="flat">
              <a:noFill/>
              <a:prstDash val="solid"/>
              <a:miter/>
            </a:ln>
            <a:effectLst>
              <a:outerShdw blurRad="652065" dist="38100" dir="10800000" sx="104000" sy="104000" algn="r" rotWithShape="0">
                <a:prstClr val="black">
                  <a:alpha val="7262"/>
                </a:prstClr>
              </a:outerShdw>
            </a:effectLst>
          </p:spPr>
          <p:txBody>
            <a:bodyPr rtlCol="0" anchor="ctr"/>
            <a:lstStyle/>
            <a:p>
              <a:endParaRPr lang="en-US"/>
            </a:p>
          </p:txBody>
        </p:sp>
        <p:sp>
          <p:nvSpPr>
            <p:cNvPr id="11" name="Graphic 13">
              <a:extLst>
                <a:ext uri="{FF2B5EF4-FFF2-40B4-BE49-F238E27FC236}">
                  <a16:creationId xmlns:a16="http://schemas.microsoft.com/office/drawing/2014/main" id="{9593481C-6F42-3A4B-8A7B-6F2ECCA30590}"/>
                </a:ext>
              </a:extLst>
            </p:cNvPr>
            <p:cNvSpPr/>
            <p:nvPr userDrawn="1"/>
          </p:nvSpPr>
          <p:spPr>
            <a:xfrm>
              <a:off x="11510996" y="3809"/>
              <a:ext cx="3128009" cy="8229598"/>
            </a:xfrm>
            <a:custGeom>
              <a:avLst/>
              <a:gdLst>
                <a:gd name="connsiteX0" fmla="*/ 3128010 w 3128009"/>
                <a:gd name="connsiteY0" fmla="*/ 8229599 h 8229598"/>
                <a:gd name="connsiteX1" fmla="*/ 2209799 w 3128009"/>
                <a:gd name="connsiteY1" fmla="*/ 8229599 h 8229598"/>
                <a:gd name="connsiteX2" fmla="*/ 0 w 3128009"/>
                <a:gd name="connsiteY2" fmla="*/ 2473960 h 8229598"/>
                <a:gd name="connsiteX3" fmla="*/ 360680 w 3128009"/>
                <a:gd name="connsiteY3" fmla="*/ 0 h 8229598"/>
                <a:gd name="connsiteX4" fmla="*/ 3128010 w 3128009"/>
                <a:gd name="connsiteY4" fmla="*/ 0 h 8229598"/>
                <a:gd name="connsiteX5" fmla="*/ 3128010 w 3128009"/>
                <a:gd name="connsiteY5" fmla="*/ 8229599 h 82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009" h="8229598">
                  <a:moveTo>
                    <a:pt x="3128010" y="8229599"/>
                  </a:moveTo>
                  <a:lnTo>
                    <a:pt x="2209799" y="8229599"/>
                  </a:lnTo>
                  <a:cubicBezTo>
                    <a:pt x="835660" y="6705599"/>
                    <a:pt x="0" y="4687570"/>
                    <a:pt x="0" y="2473960"/>
                  </a:cubicBezTo>
                  <a:cubicBezTo>
                    <a:pt x="0" y="1614170"/>
                    <a:pt x="125730" y="783590"/>
                    <a:pt x="360680" y="0"/>
                  </a:cubicBezTo>
                  <a:lnTo>
                    <a:pt x="3128010" y="0"/>
                  </a:lnTo>
                  <a:lnTo>
                    <a:pt x="3128010" y="8229599"/>
                  </a:lnTo>
                  <a:close/>
                </a:path>
              </a:pathLst>
            </a:custGeom>
            <a:solidFill>
              <a:schemeClr val="bg1">
                <a:alpha val="63000"/>
              </a:schemeClr>
            </a:solidFill>
            <a:ln w="12692" cap="flat">
              <a:noFill/>
              <a:prstDash val="solid"/>
              <a:miter/>
            </a:ln>
            <a:effectLst>
              <a:outerShdw blurRad="652065" dist="38100" dir="10800000" sx="114000" sy="114000" algn="r" rotWithShape="0">
                <a:prstClr val="black">
                  <a:alpha val="9082"/>
                </a:prstClr>
              </a:outerShdw>
            </a:effectLst>
          </p:spPr>
          <p:txBody>
            <a:bodyPr rtlCol="0" anchor="ctr"/>
            <a:lstStyle/>
            <a:p>
              <a:endParaRPr lang="en-US"/>
            </a:p>
          </p:txBody>
        </p:sp>
      </p:grpSp>
      <p:sp>
        <p:nvSpPr>
          <p:cNvPr id="4" name="Google Shape;201;p37">
            <a:extLst>
              <a:ext uri="{FF2B5EF4-FFF2-40B4-BE49-F238E27FC236}">
                <a16:creationId xmlns:a16="http://schemas.microsoft.com/office/drawing/2014/main" id="{2A7FE68D-3658-ED40-8083-4B8589E33C7A}"/>
              </a:ext>
            </a:extLst>
          </p:cNvPr>
          <p:cNvSpPr txBox="1"/>
          <p:nvPr userDrawn="1"/>
        </p:nvSpPr>
        <p:spPr>
          <a:xfrm>
            <a:off x="882649" y="2652501"/>
            <a:ext cx="5736875" cy="2613536"/>
          </a:xfrm>
          <a:prstGeom prst="rect">
            <a:avLst/>
          </a:prstGeom>
          <a:noFill/>
          <a:ln>
            <a:noFill/>
          </a:ln>
        </p:spPr>
        <p:txBody>
          <a:bodyPr spcFirstLastPara="1" wrap="square" lIns="0" tIns="12700" rIns="0" bIns="0" anchor="t" anchorCtr="0">
            <a:spAutoFit/>
          </a:bodyPr>
          <a:lstStyle/>
          <a:p>
            <a:pPr marL="12700" marR="80137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accent6"/>
                </a:solidFill>
                <a:latin typeface="Calibri"/>
                <a:ea typeface="Calibri"/>
                <a:cs typeface="Calibri"/>
                <a:sym typeface="Calibri"/>
              </a:rPr>
              <a:t>Global Headquarters</a:t>
            </a:r>
            <a:endParaRPr sz="1400" b="0" i="0" u="none" strike="noStrike" cap="none" dirty="0">
              <a:solidFill>
                <a:schemeClr val="accent6"/>
              </a:solidFill>
              <a:latin typeface="Arial"/>
              <a:ea typeface="Arial"/>
              <a:cs typeface="Arial"/>
              <a:sym typeface="Arial"/>
            </a:endParaRPr>
          </a:p>
          <a:p>
            <a:pPr marL="12700" marR="801370" lvl="0" indent="0" algn="l" rtl="0">
              <a:lnSpc>
                <a:spcPct val="100000"/>
              </a:lnSpc>
              <a:spcBef>
                <a:spcPts val="100"/>
              </a:spcBef>
              <a:spcAft>
                <a:spcPts val="0"/>
              </a:spcAft>
              <a:buClr>
                <a:srgbClr val="000000"/>
              </a:buClr>
              <a:buSzPts val="1800"/>
              <a:buFont typeface="Arial"/>
              <a:buNone/>
            </a:pPr>
            <a:r>
              <a:rPr lang="en-US" sz="1800" b="0" i="0" u="none" strike="noStrike" cap="none" dirty="0">
                <a:solidFill>
                  <a:schemeClr val="accent6"/>
                </a:solidFill>
                <a:latin typeface="Calibri"/>
                <a:ea typeface="Calibri"/>
                <a:cs typeface="Calibri"/>
                <a:sym typeface="Calibri"/>
              </a:rPr>
              <a:t>Vyaire Medical, Inc.</a:t>
            </a:r>
            <a:endParaRPr sz="1400" b="0" i="0" u="none" strike="noStrike" cap="none" dirty="0">
              <a:solidFill>
                <a:schemeClr val="accent6"/>
              </a:solidFill>
              <a:latin typeface="Arial"/>
              <a:ea typeface="Arial"/>
              <a:cs typeface="Arial"/>
              <a:sym typeface="Arial"/>
            </a:endParaRPr>
          </a:p>
          <a:p>
            <a:pPr marL="12700" marR="801370" lvl="0" indent="0" algn="l" rtl="0">
              <a:lnSpc>
                <a:spcPct val="100000"/>
              </a:lnSpc>
              <a:spcBef>
                <a:spcPts val="100"/>
              </a:spcBef>
              <a:spcAft>
                <a:spcPts val="0"/>
              </a:spcAft>
              <a:buClr>
                <a:srgbClr val="000000"/>
              </a:buClr>
              <a:buSzPts val="1800"/>
              <a:buFont typeface="Arial"/>
              <a:buNone/>
            </a:pPr>
            <a:r>
              <a:rPr lang="en-US" sz="1800" b="0" i="0" u="none" strike="noStrike" cap="none" dirty="0">
                <a:solidFill>
                  <a:schemeClr val="accent6"/>
                </a:solidFill>
                <a:latin typeface="Calibri"/>
                <a:ea typeface="Calibri"/>
                <a:cs typeface="Calibri"/>
                <a:sym typeface="Calibri"/>
              </a:rPr>
              <a:t>26125 N. Riverwoods Blvd.</a:t>
            </a:r>
            <a:endParaRPr sz="1800" b="0" i="0" u="none" strike="noStrike" cap="none" dirty="0">
              <a:solidFill>
                <a:schemeClr val="accent6"/>
              </a:solidFill>
              <a:latin typeface="Calibri"/>
              <a:ea typeface="Calibri"/>
              <a:cs typeface="Calibri"/>
              <a:sym typeface="Calibri"/>
            </a:endParaRPr>
          </a:p>
          <a:p>
            <a:pPr marL="12700" marR="375285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accent6"/>
                </a:solidFill>
                <a:latin typeface="Calibri"/>
                <a:ea typeface="Calibri"/>
                <a:cs typeface="Calibri"/>
                <a:sym typeface="Calibri"/>
              </a:rPr>
              <a:t>Mettawa, IL 60045  USA</a:t>
            </a:r>
            <a:endParaRPr sz="1800" b="0" i="0" u="none" strike="noStrike" cap="none" dirty="0">
              <a:solidFill>
                <a:schemeClr val="accent6"/>
              </a:solidFill>
              <a:latin typeface="Calibri"/>
              <a:ea typeface="Calibri"/>
              <a:cs typeface="Calibri"/>
              <a:sym typeface="Calibri"/>
            </a:endParaRPr>
          </a:p>
          <a:p>
            <a:pPr marL="0" marR="0" lvl="0" indent="0" algn="l" rtl="0">
              <a:lnSpc>
                <a:spcPct val="100000"/>
              </a:lnSpc>
              <a:spcBef>
                <a:spcPts val="30"/>
              </a:spcBef>
              <a:spcAft>
                <a:spcPts val="0"/>
              </a:spcAft>
              <a:buClr>
                <a:srgbClr val="000000"/>
              </a:buClr>
              <a:buSzPts val="1850"/>
              <a:buFont typeface="Arial"/>
              <a:buNone/>
            </a:pPr>
            <a:endParaRPr sz="1850" b="0" i="0" u="none" strike="noStrike" cap="none" dirty="0">
              <a:solidFill>
                <a:schemeClr val="accent6"/>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accent6"/>
                </a:solidFill>
                <a:latin typeface="Calibri"/>
                <a:ea typeface="Calibri"/>
                <a:cs typeface="Calibri"/>
                <a:sym typeface="Calibri"/>
              </a:rPr>
              <a:t>vyaire.com</a:t>
            </a:r>
            <a:endParaRPr sz="1800" b="0" i="0" u="none" strike="noStrike" cap="none" dirty="0">
              <a:solidFill>
                <a:schemeClr val="accent6"/>
              </a:solidFill>
              <a:latin typeface="Calibri"/>
              <a:ea typeface="Calibri"/>
              <a:cs typeface="Calibri"/>
              <a:sym typeface="Calibri"/>
            </a:endParaRPr>
          </a:p>
          <a:p>
            <a:pPr marL="0" marR="0" lvl="0" indent="0" algn="l" rtl="0">
              <a:lnSpc>
                <a:spcPct val="100000"/>
              </a:lnSpc>
              <a:spcBef>
                <a:spcPts val="50"/>
              </a:spcBef>
              <a:spcAft>
                <a:spcPts val="0"/>
              </a:spcAft>
              <a:buClr>
                <a:srgbClr val="000000"/>
              </a:buClr>
              <a:buSzPts val="1800"/>
              <a:buFont typeface="Arial"/>
              <a:buNone/>
            </a:pPr>
            <a:endParaRPr sz="1800" b="0" i="0" u="none" strike="noStrike" cap="none" dirty="0">
              <a:solidFill>
                <a:schemeClr val="accent6"/>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accent6"/>
                </a:solidFill>
                <a:latin typeface="Calibri"/>
                <a:ea typeface="Calibri"/>
                <a:cs typeface="Calibri"/>
                <a:sym typeface="Calibri"/>
              </a:rPr>
              <a:t>References:</a:t>
            </a:r>
            <a:endParaRPr sz="1800" b="0" i="0" u="none" strike="noStrike" cap="none" dirty="0">
              <a:solidFill>
                <a:schemeClr val="accent6"/>
              </a:solidFill>
              <a:latin typeface="Calibri"/>
              <a:ea typeface="Calibri"/>
              <a:cs typeface="Calibri"/>
              <a:sym typeface="Calibri"/>
            </a:endParaRPr>
          </a:p>
        </p:txBody>
      </p:sp>
      <p:sp>
        <p:nvSpPr>
          <p:cNvPr id="6" name="Google Shape;203;p37">
            <a:extLst>
              <a:ext uri="{FF2B5EF4-FFF2-40B4-BE49-F238E27FC236}">
                <a16:creationId xmlns:a16="http://schemas.microsoft.com/office/drawing/2014/main" id="{456E49D9-CFD4-CC40-B4AD-0B399DCB2FE7}"/>
              </a:ext>
            </a:extLst>
          </p:cNvPr>
          <p:cNvSpPr txBox="1">
            <a:spLocks noGrp="1"/>
          </p:cNvSpPr>
          <p:nvPr>
            <p:ph type="body" idx="1"/>
          </p:nvPr>
        </p:nvSpPr>
        <p:spPr>
          <a:xfrm>
            <a:off x="896937" y="5266037"/>
            <a:ext cx="6949205" cy="1572292"/>
          </a:xfrm>
          <a:prstGeom prst="rect">
            <a:avLst/>
          </a:prstGeom>
          <a:noFill/>
          <a:ln>
            <a:noFill/>
          </a:ln>
        </p:spPr>
        <p:txBody>
          <a:bodyPr spcFirstLastPara="1" wrap="square" lIns="0" tIns="12700" rIns="0" bIns="0" anchor="t" anchorCtr="0">
            <a:noAutofit/>
          </a:bodyPr>
          <a:lstStyle>
            <a:lvl1pPr marL="457200" lvl="0" indent="-228600" algn="l">
              <a:lnSpc>
                <a:spcPct val="100000"/>
              </a:lnSpc>
              <a:spcBef>
                <a:spcPts val="0"/>
              </a:spcBef>
              <a:spcAft>
                <a:spcPts val="0"/>
              </a:spcAft>
              <a:buClr>
                <a:schemeClr val="accent2"/>
              </a:buClr>
              <a:buSzPts val="1600"/>
              <a:buNone/>
              <a:defRPr sz="1800" b="0" i="0" u="none" strike="noStrike" cap="none">
                <a:solidFill>
                  <a:schemeClr val="accent6"/>
                </a:solidFill>
                <a:latin typeface="Calibri"/>
                <a:ea typeface="Calibri"/>
                <a:cs typeface="Calibri"/>
                <a:sym typeface="Calibri"/>
              </a:defRPr>
            </a:lvl1pPr>
            <a:lvl2pPr marL="914400" lvl="1" indent="-228600" algn="l">
              <a:lnSpc>
                <a:spcPct val="100000"/>
              </a:lnSpc>
              <a:spcBef>
                <a:spcPts val="800"/>
              </a:spcBef>
              <a:spcAft>
                <a:spcPts val="0"/>
              </a:spcAft>
              <a:buClr>
                <a:schemeClr val="accent2"/>
              </a:buClr>
              <a:buSzPts val="1600"/>
              <a:buNone/>
              <a:defRPr sz="1600" b="0" i="0" u="none" strike="noStrike" cap="none">
                <a:solidFill>
                  <a:srgbClr val="A7A9AC"/>
                </a:solidFill>
                <a:latin typeface="Calibri"/>
                <a:ea typeface="Calibri"/>
                <a:cs typeface="Calibri"/>
                <a:sym typeface="Calibri"/>
              </a:defRPr>
            </a:lvl2pPr>
            <a:lvl3pPr marL="1371600" lvl="2" indent="-228600" algn="l">
              <a:lnSpc>
                <a:spcPct val="100000"/>
              </a:lnSpc>
              <a:spcBef>
                <a:spcPts val="800"/>
              </a:spcBef>
              <a:spcAft>
                <a:spcPts val="0"/>
              </a:spcAft>
              <a:buClr>
                <a:schemeClr val="accent2"/>
              </a:buClr>
              <a:buSzPts val="1600"/>
              <a:buNone/>
              <a:defRPr sz="1600" b="0" i="0" u="none" strike="noStrike" cap="none">
                <a:solidFill>
                  <a:srgbClr val="A7A9AC"/>
                </a:solidFill>
                <a:latin typeface="Calibri"/>
                <a:ea typeface="Calibri"/>
                <a:cs typeface="Calibri"/>
                <a:sym typeface="Calibri"/>
              </a:defRPr>
            </a:lvl3pPr>
            <a:lvl4pPr marL="1828800" lvl="3" indent="-228600" algn="l">
              <a:lnSpc>
                <a:spcPct val="100000"/>
              </a:lnSpc>
              <a:spcBef>
                <a:spcPts val="800"/>
              </a:spcBef>
              <a:spcAft>
                <a:spcPts val="0"/>
              </a:spcAft>
              <a:buClr>
                <a:schemeClr val="accent2"/>
              </a:buClr>
              <a:buSzPts val="1600"/>
              <a:buNone/>
              <a:defRPr sz="1600" b="0" i="0" u="none" strike="noStrike" cap="none">
                <a:solidFill>
                  <a:srgbClr val="A7A9AC"/>
                </a:solidFill>
                <a:latin typeface="Calibri"/>
                <a:ea typeface="Calibri"/>
                <a:cs typeface="Calibri"/>
                <a:sym typeface="Calibri"/>
              </a:defRPr>
            </a:lvl4pPr>
            <a:lvl5pPr marL="2286000" lvl="4" indent="-228600" algn="l">
              <a:lnSpc>
                <a:spcPct val="100000"/>
              </a:lnSpc>
              <a:spcBef>
                <a:spcPts val="800"/>
              </a:spcBef>
              <a:spcAft>
                <a:spcPts val="0"/>
              </a:spcAft>
              <a:buClr>
                <a:schemeClr val="accent2"/>
              </a:buClr>
              <a:buSzPts val="1600"/>
              <a:buNone/>
              <a:defRPr sz="1600" b="0" i="0" u="none" strike="noStrike" cap="none">
                <a:solidFill>
                  <a:srgbClr val="A7A9AC"/>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7" name="Google Shape;204;p37">
            <a:extLst>
              <a:ext uri="{FF2B5EF4-FFF2-40B4-BE49-F238E27FC236}">
                <a16:creationId xmlns:a16="http://schemas.microsoft.com/office/drawing/2014/main" id="{4F7EFE65-832E-554D-926B-C78E823ED57B}"/>
              </a:ext>
            </a:extLst>
          </p:cNvPr>
          <p:cNvSpPr txBox="1">
            <a:spLocks noGrp="1"/>
          </p:cNvSpPr>
          <p:nvPr>
            <p:ph type="body" idx="2"/>
          </p:nvPr>
        </p:nvSpPr>
        <p:spPr>
          <a:xfrm>
            <a:off x="882650" y="7098981"/>
            <a:ext cx="6963492" cy="46730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A7A9AC"/>
              </a:buClr>
              <a:buSzPts val="1800"/>
              <a:buNone/>
              <a:defRPr>
                <a:solidFill>
                  <a:schemeClr val="accent6"/>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pic>
        <p:nvPicPr>
          <p:cNvPr id="8" name="Google Shape;205;p37">
            <a:extLst>
              <a:ext uri="{FF2B5EF4-FFF2-40B4-BE49-F238E27FC236}">
                <a16:creationId xmlns:a16="http://schemas.microsoft.com/office/drawing/2014/main" id="{1F62BA34-C35F-B74E-BA01-ACAE385581B7}"/>
              </a:ext>
            </a:extLst>
          </p:cNvPr>
          <p:cNvPicPr preferRelativeResize="0"/>
          <p:nvPr userDrawn="1"/>
        </p:nvPicPr>
        <p:blipFill rotWithShape="1">
          <a:blip r:embed="rId2">
            <a:alphaModFix/>
          </a:blip>
          <a:srcRect/>
          <a:stretch/>
        </p:blipFill>
        <p:spPr>
          <a:xfrm>
            <a:off x="895064" y="915981"/>
            <a:ext cx="4079574" cy="900319"/>
          </a:xfrm>
          <a:prstGeom prst="rect">
            <a:avLst/>
          </a:prstGeom>
          <a:noFill/>
          <a:ln>
            <a:noFill/>
          </a:ln>
        </p:spPr>
      </p:pic>
      <p:pic>
        <p:nvPicPr>
          <p:cNvPr id="5" name="Picture 4">
            <a:extLst>
              <a:ext uri="{FF2B5EF4-FFF2-40B4-BE49-F238E27FC236}">
                <a16:creationId xmlns:a16="http://schemas.microsoft.com/office/drawing/2014/main" id="{1E62FD6B-8814-4DFD-50FA-4A730C880876}"/>
              </a:ext>
            </a:extLst>
          </p:cNvPr>
          <p:cNvPicPr>
            <a:picLocks noChangeAspect="1"/>
          </p:cNvPicPr>
          <p:nvPr userDrawn="1"/>
        </p:nvPicPr>
        <p:blipFill>
          <a:blip r:embed="rId3"/>
          <a:stretch>
            <a:fillRect/>
          </a:stretch>
        </p:blipFill>
        <p:spPr>
          <a:xfrm>
            <a:off x="12029138" y="7556809"/>
            <a:ext cx="2160153" cy="477882"/>
          </a:xfrm>
          <a:prstGeom prst="rect">
            <a:avLst/>
          </a:prstGeom>
        </p:spPr>
      </p:pic>
    </p:spTree>
    <p:extLst>
      <p:ext uri="{BB962C8B-B14F-4D97-AF65-F5344CB8AC3E}">
        <p14:creationId xmlns:p14="http://schemas.microsoft.com/office/powerpoint/2010/main" val="321667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Slide Option">
    <p:spTree>
      <p:nvGrpSpPr>
        <p:cNvPr id="1" name=""/>
        <p:cNvGrpSpPr/>
        <p:nvPr/>
      </p:nvGrpSpPr>
      <p:grpSpPr>
        <a:xfrm>
          <a:off x="0" y="0"/>
          <a:ext cx="0" cy="0"/>
          <a:chOff x="0" y="0"/>
          <a:chExt cx="0" cy="0"/>
        </a:xfrm>
      </p:grpSpPr>
      <p:pic>
        <p:nvPicPr>
          <p:cNvPr id="15" name="Google Shape;10;p5" descr="A picture containing logo&#10;&#10;Description automatically generated">
            <a:extLst>
              <a:ext uri="{FF2B5EF4-FFF2-40B4-BE49-F238E27FC236}">
                <a16:creationId xmlns:a16="http://schemas.microsoft.com/office/drawing/2014/main" id="{B0FAC412-E23B-7CE7-08AC-85D5493616D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4630400" cy="8229600"/>
          </a:xfrm>
          <a:prstGeom prst="rect">
            <a:avLst/>
          </a:prstGeom>
          <a:noFill/>
          <a:ln>
            <a:noFill/>
          </a:ln>
        </p:spPr>
      </p:pic>
      <p:pic>
        <p:nvPicPr>
          <p:cNvPr id="5" name="Google Shape;11;p5">
            <a:extLst>
              <a:ext uri="{FF2B5EF4-FFF2-40B4-BE49-F238E27FC236}">
                <a16:creationId xmlns:a16="http://schemas.microsoft.com/office/drawing/2014/main" id="{68A9A72D-5B37-D041-95ED-F219F1C01464}"/>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82650" y="889000"/>
            <a:ext cx="4248150" cy="931101"/>
          </a:xfrm>
          <a:prstGeom prst="rect">
            <a:avLst/>
          </a:prstGeom>
          <a:noFill/>
          <a:ln>
            <a:noFill/>
          </a:ln>
        </p:spPr>
      </p:pic>
      <p:sp>
        <p:nvSpPr>
          <p:cNvPr id="6" name="Google Shape;12;p5">
            <a:extLst>
              <a:ext uri="{FF2B5EF4-FFF2-40B4-BE49-F238E27FC236}">
                <a16:creationId xmlns:a16="http://schemas.microsoft.com/office/drawing/2014/main" id="{F789BEFA-72C2-4F47-800F-88C079D9477A}"/>
              </a:ext>
            </a:extLst>
          </p:cNvPr>
          <p:cNvSpPr txBox="1">
            <a:spLocks noGrp="1"/>
          </p:cNvSpPr>
          <p:nvPr>
            <p:ph type="ctrTitle"/>
          </p:nvPr>
        </p:nvSpPr>
        <p:spPr>
          <a:xfrm>
            <a:off x="882650" y="2613755"/>
            <a:ext cx="6205220" cy="2128520"/>
          </a:xfrm>
          <a:prstGeom prst="rect">
            <a:avLst/>
          </a:prstGeom>
          <a:noFill/>
          <a:ln>
            <a:noFill/>
          </a:ln>
        </p:spPr>
        <p:txBody>
          <a:bodyPr spcFirstLastPara="1" wrap="square" lIns="0" tIns="9125" rIns="0" bIns="0" anchor="t" anchorCtr="0">
            <a:noAutofit/>
          </a:bodyPr>
          <a:lstStyle>
            <a:lvl1pPr lvl="0" algn="l">
              <a:lnSpc>
                <a:spcPct val="90000"/>
              </a:lnSpc>
              <a:spcBef>
                <a:spcPts val="100"/>
              </a:spcBef>
              <a:spcAft>
                <a:spcPts val="0"/>
              </a:spcAft>
              <a:buClr>
                <a:schemeClr val="accent2"/>
              </a:buClr>
              <a:buSzPts val="4600"/>
              <a:buFont typeface="Calibri"/>
              <a:buNone/>
              <a:defRPr sz="4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 name="Google Shape;19;p6">
            <a:extLst>
              <a:ext uri="{FF2B5EF4-FFF2-40B4-BE49-F238E27FC236}">
                <a16:creationId xmlns:a16="http://schemas.microsoft.com/office/drawing/2014/main" id="{189A01A3-ADF3-AD45-84CD-B6F610D4C430}"/>
              </a:ext>
            </a:extLst>
          </p:cNvPr>
          <p:cNvSpPr txBox="1">
            <a:spLocks noGrp="1"/>
          </p:cNvSpPr>
          <p:nvPr>
            <p:ph type="subTitle" idx="1"/>
          </p:nvPr>
        </p:nvSpPr>
        <p:spPr>
          <a:xfrm>
            <a:off x="919163" y="5753100"/>
            <a:ext cx="5526087" cy="522707"/>
          </a:xfrm>
          <a:prstGeom prst="rect">
            <a:avLst/>
          </a:prstGeom>
          <a:noFill/>
          <a:ln>
            <a:noFill/>
          </a:ln>
        </p:spPr>
        <p:txBody>
          <a:bodyPr spcFirstLastPara="1" wrap="square" lIns="0" tIns="12700" rIns="0" bIns="0" anchor="t" anchorCtr="0">
            <a:spAutoFit/>
          </a:bodyPr>
          <a:lstStyle>
            <a:lvl1pPr marL="0" lvl="0" indent="0" algn="l">
              <a:lnSpc>
                <a:spcPct val="90000"/>
              </a:lnSpc>
              <a:spcBef>
                <a:spcPts val="1600"/>
              </a:spcBef>
              <a:spcAft>
                <a:spcPts val="0"/>
              </a:spcAft>
              <a:buClr>
                <a:srgbClr val="A7A9AC"/>
              </a:buClr>
              <a:buSzPts val="2200"/>
              <a:buNone/>
              <a:defRPr sz="2200">
                <a:solidFill>
                  <a:schemeClr val="lt1"/>
                </a:solidFill>
                <a:latin typeface="Calibri"/>
                <a:ea typeface="Calibri"/>
                <a:cs typeface="Calibri"/>
                <a:sym typeface="Calibri"/>
              </a:defRPr>
            </a:lvl1pPr>
            <a:lvl2pPr lvl="1" algn="ctr">
              <a:lnSpc>
                <a:spcPct val="90000"/>
              </a:lnSpc>
              <a:spcBef>
                <a:spcPts val="800"/>
              </a:spcBef>
              <a:spcAft>
                <a:spcPts val="0"/>
              </a:spcAft>
              <a:buSzPts val="3200"/>
              <a:buNone/>
              <a:defRPr sz="3200"/>
            </a:lvl2pPr>
            <a:lvl3pPr lvl="2" algn="ctr">
              <a:lnSpc>
                <a:spcPct val="90000"/>
              </a:lnSpc>
              <a:spcBef>
                <a:spcPts val="800"/>
              </a:spcBef>
              <a:spcAft>
                <a:spcPts val="0"/>
              </a:spcAft>
              <a:buSzPts val="2880"/>
              <a:buNone/>
              <a:defRPr sz="2880"/>
            </a:lvl3pPr>
            <a:lvl4pPr lvl="3" algn="ctr">
              <a:lnSpc>
                <a:spcPct val="90000"/>
              </a:lnSpc>
              <a:spcBef>
                <a:spcPts val="800"/>
              </a:spcBef>
              <a:spcAft>
                <a:spcPts val="0"/>
              </a:spcAft>
              <a:buSzPts val="2560"/>
              <a:buNone/>
              <a:defRPr sz="2560"/>
            </a:lvl4pPr>
            <a:lvl5pPr lvl="4" algn="ctr">
              <a:lnSpc>
                <a:spcPct val="90000"/>
              </a:lnSpc>
              <a:spcBef>
                <a:spcPts val="800"/>
              </a:spcBef>
              <a:spcAft>
                <a:spcPts val="0"/>
              </a:spcAft>
              <a:buSzPts val="2560"/>
              <a:buNone/>
              <a:defRPr sz="2560"/>
            </a:lvl5pPr>
            <a:lvl6pPr lvl="5" algn="ctr">
              <a:lnSpc>
                <a:spcPct val="90000"/>
              </a:lnSpc>
              <a:spcBef>
                <a:spcPts val="800"/>
              </a:spcBef>
              <a:spcAft>
                <a:spcPts val="0"/>
              </a:spcAft>
              <a:buClr>
                <a:schemeClr val="dk1"/>
              </a:buClr>
              <a:buSzPts val="2560"/>
              <a:buNone/>
              <a:defRPr sz="2560"/>
            </a:lvl6pPr>
            <a:lvl7pPr lvl="6" algn="ctr">
              <a:lnSpc>
                <a:spcPct val="90000"/>
              </a:lnSpc>
              <a:spcBef>
                <a:spcPts val="800"/>
              </a:spcBef>
              <a:spcAft>
                <a:spcPts val="0"/>
              </a:spcAft>
              <a:buClr>
                <a:schemeClr val="dk1"/>
              </a:buClr>
              <a:buSzPts val="2560"/>
              <a:buNone/>
              <a:defRPr sz="2560"/>
            </a:lvl7pPr>
            <a:lvl8pPr lvl="7" algn="ctr">
              <a:lnSpc>
                <a:spcPct val="90000"/>
              </a:lnSpc>
              <a:spcBef>
                <a:spcPts val="800"/>
              </a:spcBef>
              <a:spcAft>
                <a:spcPts val="0"/>
              </a:spcAft>
              <a:buClr>
                <a:schemeClr val="dk1"/>
              </a:buClr>
              <a:buSzPts val="2560"/>
              <a:buNone/>
              <a:defRPr sz="2560"/>
            </a:lvl8pPr>
            <a:lvl9pPr lvl="8" algn="ctr">
              <a:lnSpc>
                <a:spcPct val="90000"/>
              </a:lnSpc>
              <a:spcBef>
                <a:spcPts val="800"/>
              </a:spcBef>
              <a:spcAft>
                <a:spcPts val="0"/>
              </a:spcAft>
              <a:buClr>
                <a:schemeClr val="dk1"/>
              </a:buClr>
              <a:buSzPts val="2560"/>
              <a:buNone/>
              <a:defRPr sz="2560"/>
            </a:lvl9pPr>
          </a:lstStyle>
          <a:p>
            <a:endParaRPr dirty="0"/>
          </a:p>
        </p:txBody>
      </p:sp>
      <p:sp>
        <p:nvSpPr>
          <p:cNvPr id="16" name="Google Shape;202;p70">
            <a:extLst>
              <a:ext uri="{FF2B5EF4-FFF2-40B4-BE49-F238E27FC236}">
                <a16:creationId xmlns:a16="http://schemas.microsoft.com/office/drawing/2014/main" id="{0E7ADCFC-A0DF-C112-F29E-01D82716F856}"/>
              </a:ext>
            </a:extLst>
          </p:cNvPr>
          <p:cNvSpPr txBox="1"/>
          <p:nvPr userDrawn="1"/>
        </p:nvSpPr>
        <p:spPr>
          <a:xfrm>
            <a:off x="202645" y="7880350"/>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780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alt Blue Title Slide Option">
    <p:spTree>
      <p:nvGrpSpPr>
        <p:cNvPr id="1" name=""/>
        <p:cNvGrpSpPr/>
        <p:nvPr/>
      </p:nvGrpSpPr>
      <p:grpSpPr>
        <a:xfrm>
          <a:off x="0" y="0"/>
          <a:ext cx="0" cy="0"/>
          <a:chOff x="0" y="0"/>
          <a:chExt cx="0" cy="0"/>
        </a:xfrm>
      </p:grpSpPr>
      <p:pic>
        <p:nvPicPr>
          <p:cNvPr id="3" name="Google Shape;16;p6" descr="A picture containing icon&#10;&#10;Description automatically generated">
            <a:extLst>
              <a:ext uri="{FF2B5EF4-FFF2-40B4-BE49-F238E27FC236}">
                <a16:creationId xmlns:a16="http://schemas.microsoft.com/office/drawing/2014/main" id="{3F17471C-835F-5D1D-F856-E8E5D96FB8C3}"/>
              </a:ext>
            </a:extLst>
          </p:cNvPr>
          <p:cNvPicPr preferRelativeResize="0">
            <a:picLocks/>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4630400" cy="8229600"/>
          </a:xfrm>
          <a:prstGeom prst="rect">
            <a:avLst/>
          </a:prstGeom>
          <a:noFill/>
          <a:ln>
            <a:noFill/>
          </a:ln>
        </p:spPr>
      </p:pic>
      <p:pic>
        <p:nvPicPr>
          <p:cNvPr id="5" name="Google Shape;11;p5">
            <a:extLst>
              <a:ext uri="{FF2B5EF4-FFF2-40B4-BE49-F238E27FC236}">
                <a16:creationId xmlns:a16="http://schemas.microsoft.com/office/drawing/2014/main" id="{68A9A72D-5B37-D041-95ED-F219F1C01464}"/>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882650" y="889000"/>
            <a:ext cx="4248150" cy="931101"/>
          </a:xfrm>
          <a:prstGeom prst="rect">
            <a:avLst/>
          </a:prstGeom>
          <a:noFill/>
          <a:ln>
            <a:noFill/>
          </a:ln>
        </p:spPr>
      </p:pic>
      <p:sp>
        <p:nvSpPr>
          <p:cNvPr id="6" name="Google Shape;12;p5">
            <a:extLst>
              <a:ext uri="{FF2B5EF4-FFF2-40B4-BE49-F238E27FC236}">
                <a16:creationId xmlns:a16="http://schemas.microsoft.com/office/drawing/2014/main" id="{F789BEFA-72C2-4F47-800F-88C079D9477A}"/>
              </a:ext>
            </a:extLst>
          </p:cNvPr>
          <p:cNvSpPr txBox="1">
            <a:spLocks noGrp="1"/>
          </p:cNvSpPr>
          <p:nvPr>
            <p:ph type="ctrTitle"/>
          </p:nvPr>
        </p:nvSpPr>
        <p:spPr>
          <a:xfrm>
            <a:off x="882650" y="2613755"/>
            <a:ext cx="6205220" cy="2128520"/>
          </a:xfrm>
          <a:prstGeom prst="rect">
            <a:avLst/>
          </a:prstGeom>
          <a:noFill/>
          <a:ln>
            <a:noFill/>
          </a:ln>
        </p:spPr>
        <p:txBody>
          <a:bodyPr spcFirstLastPara="1" wrap="square" lIns="0" tIns="9125" rIns="0" bIns="0" anchor="t" anchorCtr="0">
            <a:noAutofit/>
          </a:bodyPr>
          <a:lstStyle>
            <a:lvl1pPr lvl="0" algn="l">
              <a:lnSpc>
                <a:spcPct val="90000"/>
              </a:lnSpc>
              <a:spcBef>
                <a:spcPts val="100"/>
              </a:spcBef>
              <a:spcAft>
                <a:spcPts val="0"/>
              </a:spcAft>
              <a:buClr>
                <a:schemeClr val="accent2"/>
              </a:buClr>
              <a:buSzPts val="4600"/>
              <a:buFont typeface="Calibri"/>
              <a:buNone/>
              <a:defRPr sz="4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 name="Google Shape;19;p6">
            <a:extLst>
              <a:ext uri="{FF2B5EF4-FFF2-40B4-BE49-F238E27FC236}">
                <a16:creationId xmlns:a16="http://schemas.microsoft.com/office/drawing/2014/main" id="{189A01A3-ADF3-AD45-84CD-B6F610D4C430}"/>
              </a:ext>
            </a:extLst>
          </p:cNvPr>
          <p:cNvSpPr txBox="1">
            <a:spLocks noGrp="1"/>
          </p:cNvSpPr>
          <p:nvPr>
            <p:ph type="subTitle" idx="1"/>
          </p:nvPr>
        </p:nvSpPr>
        <p:spPr>
          <a:xfrm>
            <a:off x="919163" y="5753100"/>
            <a:ext cx="5526087" cy="522707"/>
          </a:xfrm>
          <a:prstGeom prst="rect">
            <a:avLst/>
          </a:prstGeom>
          <a:noFill/>
          <a:ln>
            <a:noFill/>
          </a:ln>
        </p:spPr>
        <p:txBody>
          <a:bodyPr spcFirstLastPara="1" wrap="square" lIns="0" tIns="12700" rIns="0" bIns="0" anchor="t" anchorCtr="0">
            <a:spAutoFit/>
          </a:bodyPr>
          <a:lstStyle>
            <a:lvl1pPr marL="0" lvl="0" indent="0" algn="l">
              <a:lnSpc>
                <a:spcPct val="90000"/>
              </a:lnSpc>
              <a:spcBef>
                <a:spcPts val="1600"/>
              </a:spcBef>
              <a:spcAft>
                <a:spcPts val="0"/>
              </a:spcAft>
              <a:buClr>
                <a:srgbClr val="A7A9AC"/>
              </a:buClr>
              <a:buSzPts val="2200"/>
              <a:buNone/>
              <a:defRPr sz="2200">
                <a:solidFill>
                  <a:schemeClr val="lt1"/>
                </a:solidFill>
                <a:latin typeface="Calibri"/>
                <a:ea typeface="Calibri"/>
                <a:cs typeface="Calibri"/>
                <a:sym typeface="Calibri"/>
              </a:defRPr>
            </a:lvl1pPr>
            <a:lvl2pPr lvl="1" algn="ctr">
              <a:lnSpc>
                <a:spcPct val="90000"/>
              </a:lnSpc>
              <a:spcBef>
                <a:spcPts val="800"/>
              </a:spcBef>
              <a:spcAft>
                <a:spcPts val="0"/>
              </a:spcAft>
              <a:buSzPts val="3200"/>
              <a:buNone/>
              <a:defRPr sz="3200"/>
            </a:lvl2pPr>
            <a:lvl3pPr lvl="2" algn="ctr">
              <a:lnSpc>
                <a:spcPct val="90000"/>
              </a:lnSpc>
              <a:spcBef>
                <a:spcPts val="800"/>
              </a:spcBef>
              <a:spcAft>
                <a:spcPts val="0"/>
              </a:spcAft>
              <a:buSzPts val="2880"/>
              <a:buNone/>
              <a:defRPr sz="2880"/>
            </a:lvl3pPr>
            <a:lvl4pPr lvl="3" algn="ctr">
              <a:lnSpc>
                <a:spcPct val="90000"/>
              </a:lnSpc>
              <a:spcBef>
                <a:spcPts val="800"/>
              </a:spcBef>
              <a:spcAft>
                <a:spcPts val="0"/>
              </a:spcAft>
              <a:buSzPts val="2560"/>
              <a:buNone/>
              <a:defRPr sz="2560"/>
            </a:lvl4pPr>
            <a:lvl5pPr lvl="4" algn="ctr">
              <a:lnSpc>
                <a:spcPct val="90000"/>
              </a:lnSpc>
              <a:spcBef>
                <a:spcPts val="800"/>
              </a:spcBef>
              <a:spcAft>
                <a:spcPts val="0"/>
              </a:spcAft>
              <a:buSzPts val="2560"/>
              <a:buNone/>
              <a:defRPr sz="2560"/>
            </a:lvl5pPr>
            <a:lvl6pPr lvl="5" algn="ctr">
              <a:lnSpc>
                <a:spcPct val="90000"/>
              </a:lnSpc>
              <a:spcBef>
                <a:spcPts val="800"/>
              </a:spcBef>
              <a:spcAft>
                <a:spcPts val="0"/>
              </a:spcAft>
              <a:buClr>
                <a:schemeClr val="dk1"/>
              </a:buClr>
              <a:buSzPts val="2560"/>
              <a:buNone/>
              <a:defRPr sz="2560"/>
            </a:lvl6pPr>
            <a:lvl7pPr lvl="6" algn="ctr">
              <a:lnSpc>
                <a:spcPct val="90000"/>
              </a:lnSpc>
              <a:spcBef>
                <a:spcPts val="800"/>
              </a:spcBef>
              <a:spcAft>
                <a:spcPts val="0"/>
              </a:spcAft>
              <a:buClr>
                <a:schemeClr val="dk1"/>
              </a:buClr>
              <a:buSzPts val="2560"/>
              <a:buNone/>
              <a:defRPr sz="2560"/>
            </a:lvl7pPr>
            <a:lvl8pPr lvl="7" algn="ctr">
              <a:lnSpc>
                <a:spcPct val="90000"/>
              </a:lnSpc>
              <a:spcBef>
                <a:spcPts val="800"/>
              </a:spcBef>
              <a:spcAft>
                <a:spcPts val="0"/>
              </a:spcAft>
              <a:buClr>
                <a:schemeClr val="dk1"/>
              </a:buClr>
              <a:buSzPts val="2560"/>
              <a:buNone/>
              <a:defRPr sz="2560"/>
            </a:lvl8pPr>
            <a:lvl9pPr lvl="8" algn="ctr">
              <a:lnSpc>
                <a:spcPct val="90000"/>
              </a:lnSpc>
              <a:spcBef>
                <a:spcPts val="800"/>
              </a:spcBef>
              <a:spcAft>
                <a:spcPts val="0"/>
              </a:spcAft>
              <a:buClr>
                <a:schemeClr val="dk1"/>
              </a:buClr>
              <a:buSzPts val="2560"/>
              <a:buNone/>
              <a:defRPr sz="2560"/>
            </a:lvl9pPr>
          </a:lstStyle>
          <a:p>
            <a:endParaRPr dirty="0"/>
          </a:p>
        </p:txBody>
      </p:sp>
      <p:sp>
        <p:nvSpPr>
          <p:cNvPr id="16" name="Google Shape;202;p70">
            <a:extLst>
              <a:ext uri="{FF2B5EF4-FFF2-40B4-BE49-F238E27FC236}">
                <a16:creationId xmlns:a16="http://schemas.microsoft.com/office/drawing/2014/main" id="{0E7ADCFC-A0DF-C112-F29E-01D82716F856}"/>
              </a:ext>
            </a:extLst>
          </p:cNvPr>
          <p:cNvSpPr txBox="1"/>
          <p:nvPr userDrawn="1"/>
        </p:nvSpPr>
        <p:spPr>
          <a:xfrm>
            <a:off x="202645" y="7880350"/>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2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title slide" userDrawn="1">
  <p:cSld name="WHITE title slide">
    <p:spTree>
      <p:nvGrpSpPr>
        <p:cNvPr id="1" name="Shape 21"/>
        <p:cNvGrpSpPr/>
        <p:nvPr/>
      </p:nvGrpSpPr>
      <p:grpSpPr>
        <a:xfrm>
          <a:off x="0" y="0"/>
          <a:ext cx="0" cy="0"/>
          <a:chOff x="0" y="0"/>
          <a:chExt cx="0" cy="0"/>
        </a:xfrm>
      </p:grpSpPr>
      <p:sp>
        <p:nvSpPr>
          <p:cNvPr id="4" name="Rectangle 3">
            <a:extLst>
              <a:ext uri="{FF2B5EF4-FFF2-40B4-BE49-F238E27FC236}">
                <a16:creationId xmlns:a16="http://schemas.microsoft.com/office/drawing/2014/main" id="{941AFB6B-60FB-2BE7-A7FB-3C909342A2A7}"/>
              </a:ext>
            </a:extLst>
          </p:cNvPr>
          <p:cNvSpPr/>
          <p:nvPr userDrawn="1"/>
        </p:nvSpPr>
        <p:spPr>
          <a:xfrm>
            <a:off x="11993880" y="7421880"/>
            <a:ext cx="2407920" cy="80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24;p7">
            <a:extLst>
              <a:ext uri="{FF2B5EF4-FFF2-40B4-BE49-F238E27FC236}">
                <a16:creationId xmlns:a16="http://schemas.microsoft.com/office/drawing/2014/main" id="{9636EE67-F4F1-0F13-B2D9-347E9EA8470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8036810" y="0"/>
            <a:ext cx="6578600" cy="8229600"/>
          </a:xfrm>
          <a:prstGeom prst="rect">
            <a:avLst/>
          </a:prstGeom>
          <a:noFill/>
          <a:ln>
            <a:noFill/>
          </a:ln>
        </p:spPr>
      </p:pic>
      <p:pic>
        <p:nvPicPr>
          <p:cNvPr id="25" name="Google Shape;25;p7" descr="A picture containing graphical user interface&#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91180" y="701040"/>
            <a:ext cx="4632659" cy="1252753"/>
          </a:xfrm>
          <a:prstGeom prst="rect">
            <a:avLst/>
          </a:prstGeom>
          <a:noFill/>
          <a:ln>
            <a:noFill/>
          </a:ln>
        </p:spPr>
      </p:pic>
      <p:sp>
        <p:nvSpPr>
          <p:cNvPr id="11" name="Google Shape;12;p5">
            <a:extLst>
              <a:ext uri="{FF2B5EF4-FFF2-40B4-BE49-F238E27FC236}">
                <a16:creationId xmlns:a16="http://schemas.microsoft.com/office/drawing/2014/main" id="{FEE2B212-6312-D94C-B679-39FDC2C46C4F}"/>
              </a:ext>
            </a:extLst>
          </p:cNvPr>
          <p:cNvSpPr txBox="1">
            <a:spLocks noGrp="1"/>
          </p:cNvSpPr>
          <p:nvPr>
            <p:ph type="ctrTitle"/>
          </p:nvPr>
        </p:nvSpPr>
        <p:spPr>
          <a:xfrm>
            <a:off x="882650" y="2613755"/>
            <a:ext cx="6205220" cy="2128520"/>
          </a:xfrm>
          <a:prstGeom prst="rect">
            <a:avLst/>
          </a:prstGeom>
          <a:noFill/>
          <a:ln>
            <a:noFill/>
          </a:ln>
        </p:spPr>
        <p:txBody>
          <a:bodyPr spcFirstLastPara="1" wrap="square" lIns="0" tIns="9125" rIns="0" bIns="0" anchor="t" anchorCtr="0">
            <a:noAutofit/>
          </a:bodyPr>
          <a:lstStyle>
            <a:lvl1pPr lvl="0" algn="l">
              <a:lnSpc>
                <a:spcPct val="90000"/>
              </a:lnSpc>
              <a:spcBef>
                <a:spcPts val="100"/>
              </a:spcBef>
              <a:spcAft>
                <a:spcPts val="0"/>
              </a:spcAft>
              <a:buClr>
                <a:schemeClr val="accent2"/>
              </a:buClr>
              <a:buSzPts val="4600"/>
              <a:buFont typeface="Calibri"/>
              <a:buNone/>
              <a:defRPr sz="46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9;p6">
            <a:extLst>
              <a:ext uri="{FF2B5EF4-FFF2-40B4-BE49-F238E27FC236}">
                <a16:creationId xmlns:a16="http://schemas.microsoft.com/office/drawing/2014/main" id="{071400AF-D847-A647-AF90-C9C271933655}"/>
              </a:ext>
            </a:extLst>
          </p:cNvPr>
          <p:cNvSpPr txBox="1">
            <a:spLocks noGrp="1"/>
          </p:cNvSpPr>
          <p:nvPr>
            <p:ph type="subTitle" idx="1"/>
          </p:nvPr>
        </p:nvSpPr>
        <p:spPr>
          <a:xfrm>
            <a:off x="919163" y="5753100"/>
            <a:ext cx="5526087" cy="522707"/>
          </a:xfrm>
          <a:prstGeom prst="rect">
            <a:avLst/>
          </a:prstGeom>
          <a:noFill/>
          <a:ln>
            <a:noFill/>
          </a:ln>
        </p:spPr>
        <p:txBody>
          <a:bodyPr spcFirstLastPara="1" wrap="square" lIns="0" tIns="12700" rIns="0" bIns="0" anchor="t" anchorCtr="0">
            <a:spAutoFit/>
          </a:bodyPr>
          <a:lstStyle>
            <a:lvl1pPr marL="0" lvl="0" indent="0" algn="l">
              <a:lnSpc>
                <a:spcPct val="90000"/>
              </a:lnSpc>
              <a:spcBef>
                <a:spcPts val="1600"/>
              </a:spcBef>
              <a:spcAft>
                <a:spcPts val="0"/>
              </a:spcAft>
              <a:buClr>
                <a:srgbClr val="A7A9AC"/>
              </a:buClr>
              <a:buSzPts val="2200"/>
              <a:buNone/>
              <a:defRPr sz="2200">
                <a:solidFill>
                  <a:schemeClr val="accent6"/>
                </a:solidFill>
                <a:latin typeface="Calibri"/>
                <a:ea typeface="Calibri"/>
                <a:cs typeface="Calibri"/>
                <a:sym typeface="Calibri"/>
              </a:defRPr>
            </a:lvl1pPr>
            <a:lvl2pPr lvl="1" algn="ctr">
              <a:lnSpc>
                <a:spcPct val="90000"/>
              </a:lnSpc>
              <a:spcBef>
                <a:spcPts val="800"/>
              </a:spcBef>
              <a:spcAft>
                <a:spcPts val="0"/>
              </a:spcAft>
              <a:buSzPts val="3200"/>
              <a:buNone/>
              <a:defRPr sz="3200"/>
            </a:lvl2pPr>
            <a:lvl3pPr lvl="2" algn="ctr">
              <a:lnSpc>
                <a:spcPct val="90000"/>
              </a:lnSpc>
              <a:spcBef>
                <a:spcPts val="800"/>
              </a:spcBef>
              <a:spcAft>
                <a:spcPts val="0"/>
              </a:spcAft>
              <a:buSzPts val="2880"/>
              <a:buNone/>
              <a:defRPr sz="2880"/>
            </a:lvl3pPr>
            <a:lvl4pPr lvl="3" algn="ctr">
              <a:lnSpc>
                <a:spcPct val="90000"/>
              </a:lnSpc>
              <a:spcBef>
                <a:spcPts val="800"/>
              </a:spcBef>
              <a:spcAft>
                <a:spcPts val="0"/>
              </a:spcAft>
              <a:buSzPts val="2560"/>
              <a:buNone/>
              <a:defRPr sz="2560"/>
            </a:lvl4pPr>
            <a:lvl5pPr lvl="4" algn="ctr">
              <a:lnSpc>
                <a:spcPct val="90000"/>
              </a:lnSpc>
              <a:spcBef>
                <a:spcPts val="800"/>
              </a:spcBef>
              <a:spcAft>
                <a:spcPts val="0"/>
              </a:spcAft>
              <a:buSzPts val="2560"/>
              <a:buNone/>
              <a:defRPr sz="2560"/>
            </a:lvl5pPr>
            <a:lvl6pPr lvl="5" algn="ctr">
              <a:lnSpc>
                <a:spcPct val="90000"/>
              </a:lnSpc>
              <a:spcBef>
                <a:spcPts val="800"/>
              </a:spcBef>
              <a:spcAft>
                <a:spcPts val="0"/>
              </a:spcAft>
              <a:buClr>
                <a:schemeClr val="dk1"/>
              </a:buClr>
              <a:buSzPts val="2560"/>
              <a:buNone/>
              <a:defRPr sz="2560"/>
            </a:lvl6pPr>
            <a:lvl7pPr lvl="6" algn="ctr">
              <a:lnSpc>
                <a:spcPct val="90000"/>
              </a:lnSpc>
              <a:spcBef>
                <a:spcPts val="800"/>
              </a:spcBef>
              <a:spcAft>
                <a:spcPts val="0"/>
              </a:spcAft>
              <a:buClr>
                <a:schemeClr val="dk1"/>
              </a:buClr>
              <a:buSzPts val="2560"/>
              <a:buNone/>
              <a:defRPr sz="2560"/>
            </a:lvl7pPr>
            <a:lvl8pPr lvl="7" algn="ctr">
              <a:lnSpc>
                <a:spcPct val="90000"/>
              </a:lnSpc>
              <a:spcBef>
                <a:spcPts val="800"/>
              </a:spcBef>
              <a:spcAft>
                <a:spcPts val="0"/>
              </a:spcAft>
              <a:buClr>
                <a:schemeClr val="dk1"/>
              </a:buClr>
              <a:buSzPts val="2560"/>
              <a:buNone/>
              <a:defRPr sz="2560"/>
            </a:lvl8pPr>
            <a:lvl9pPr lvl="8" algn="ctr">
              <a:lnSpc>
                <a:spcPct val="90000"/>
              </a:lnSpc>
              <a:spcBef>
                <a:spcPts val="800"/>
              </a:spcBef>
              <a:spcAft>
                <a:spcPts val="0"/>
              </a:spcAft>
              <a:buClr>
                <a:schemeClr val="dk1"/>
              </a:buClr>
              <a:buSzPts val="2560"/>
              <a:buNone/>
              <a:defRPr sz="256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yaire Valu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1E7A1-5392-814C-E373-0A7CA3FB29FC}"/>
              </a:ext>
            </a:extLst>
          </p:cNvPr>
          <p:cNvPicPr>
            <a:picLocks noChangeAspect="1"/>
          </p:cNvPicPr>
          <p:nvPr userDrawn="1"/>
        </p:nvPicPr>
        <p:blipFill>
          <a:blip r:embed="rId2"/>
          <a:stretch>
            <a:fillRect/>
          </a:stretch>
        </p:blipFill>
        <p:spPr>
          <a:xfrm>
            <a:off x="-634" y="0"/>
            <a:ext cx="14631034" cy="8229957"/>
          </a:xfrm>
          <a:prstGeom prst="rect">
            <a:avLst/>
          </a:prstGeom>
        </p:spPr>
      </p:pic>
    </p:spTree>
    <p:extLst>
      <p:ext uri="{BB962C8B-B14F-4D97-AF65-F5344CB8AC3E}">
        <p14:creationId xmlns:p14="http://schemas.microsoft.com/office/powerpoint/2010/main" val="412188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oogle Shape;67;p12">
            <a:extLst>
              <a:ext uri="{FF2B5EF4-FFF2-40B4-BE49-F238E27FC236}">
                <a16:creationId xmlns:a16="http://schemas.microsoft.com/office/drawing/2014/main" id="{965ECF87-BBD7-4048-86B2-8C2483581CF9}"/>
              </a:ext>
            </a:extLst>
          </p:cNvPr>
          <p:cNvSpPr txBox="1">
            <a:spLocks noGrp="1"/>
          </p:cNvSpPr>
          <p:nvPr>
            <p:ph type="body" idx="1"/>
          </p:nvPr>
        </p:nvSpPr>
        <p:spPr>
          <a:xfrm>
            <a:off x="1081025" y="1431012"/>
            <a:ext cx="11428609" cy="537672"/>
          </a:xfrm>
          <a:prstGeom prst="rect">
            <a:avLst/>
          </a:prstGeom>
          <a:noFill/>
          <a:ln>
            <a:noFill/>
          </a:ln>
        </p:spPr>
        <p:txBody>
          <a:bodyPr spcFirstLastPara="1" wrap="square" lIns="0" tIns="12700" rIns="0" bIns="0" anchor="ctr" anchorCtr="0">
            <a:noAutofit/>
          </a:bodyPr>
          <a:lstStyle>
            <a:lvl1pPr marL="457200" lvl="0" indent="-228600" algn="l">
              <a:lnSpc>
                <a:spcPct val="100000"/>
              </a:lnSpc>
              <a:spcBef>
                <a:spcPts val="2100"/>
              </a:spcBef>
              <a:spcAft>
                <a:spcPts val="0"/>
              </a:spcAft>
              <a:buClr>
                <a:schemeClr val="dk1"/>
              </a:buClr>
              <a:buSzPts val="1600"/>
              <a:buNone/>
              <a:defRPr sz="2800" baseline="30000">
                <a:solidFill>
                  <a:schemeClr val="accent6"/>
                </a:solidFill>
                <a:latin typeface="Calibri"/>
                <a:ea typeface="Calibri"/>
                <a:cs typeface="Calibri"/>
                <a:sym typeface="Calibri"/>
              </a:defRPr>
            </a:lvl1pPr>
            <a:lvl2pPr marL="914400" lvl="1" indent="-330200" algn="l">
              <a:lnSpc>
                <a:spcPct val="100000"/>
              </a:lnSpc>
              <a:spcBef>
                <a:spcPts val="300"/>
              </a:spcBef>
              <a:spcAft>
                <a:spcPts val="0"/>
              </a:spcAft>
              <a:buSzPts val="1600"/>
              <a:buFont typeface="Arial"/>
              <a:buChar char="•"/>
              <a:defRPr sz="1600">
                <a:solidFill>
                  <a:schemeClr val="dk1"/>
                </a:solidFill>
              </a:defRPr>
            </a:lvl2pPr>
            <a:lvl3pPr marL="1371600" lvl="2" indent="-330200" algn="l">
              <a:lnSpc>
                <a:spcPct val="100000"/>
              </a:lnSpc>
              <a:spcBef>
                <a:spcPts val="300"/>
              </a:spcBef>
              <a:spcAft>
                <a:spcPts val="0"/>
              </a:spcAft>
              <a:buSzPts val="1600"/>
              <a:buFont typeface="Arial"/>
              <a:buChar char="•"/>
              <a:defRPr sz="1600">
                <a:solidFill>
                  <a:schemeClr val="dk1"/>
                </a:solidFill>
              </a:defRPr>
            </a:lvl3pPr>
            <a:lvl4pPr marL="1828800" lvl="3" indent="-330200" algn="l">
              <a:lnSpc>
                <a:spcPct val="100000"/>
              </a:lnSpc>
              <a:spcBef>
                <a:spcPts val="300"/>
              </a:spcBef>
              <a:spcAft>
                <a:spcPts val="0"/>
              </a:spcAft>
              <a:buSzPts val="1600"/>
              <a:buFont typeface="Arial"/>
              <a:buChar char="•"/>
              <a:defRPr sz="1600">
                <a:solidFill>
                  <a:schemeClr val="dk1"/>
                </a:solidFill>
              </a:defRPr>
            </a:lvl4pPr>
            <a:lvl5pPr marL="2286000" lvl="4" indent="-330200" algn="l">
              <a:lnSpc>
                <a:spcPct val="100000"/>
              </a:lnSpc>
              <a:spcBef>
                <a:spcPts val="300"/>
              </a:spcBef>
              <a:spcAft>
                <a:spcPts val="0"/>
              </a:spcAft>
              <a:buSzPts val="1600"/>
              <a:buFont typeface="Arial"/>
              <a:buChar char="•"/>
              <a:defRPr sz="1600">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 name="Google Shape;68;p12">
            <a:extLst>
              <a:ext uri="{FF2B5EF4-FFF2-40B4-BE49-F238E27FC236}">
                <a16:creationId xmlns:a16="http://schemas.microsoft.com/office/drawing/2014/main" id="{86797170-D67C-2740-91CD-784144534117}"/>
              </a:ext>
            </a:extLst>
          </p:cNvPr>
          <p:cNvSpPr txBox="1">
            <a:spLocks noGrp="1"/>
          </p:cNvSpPr>
          <p:nvPr>
            <p:ph type="body" idx="2"/>
          </p:nvPr>
        </p:nvSpPr>
        <p:spPr>
          <a:xfrm>
            <a:off x="1081024" y="2425176"/>
            <a:ext cx="11428609" cy="537672"/>
          </a:xfrm>
          <a:prstGeom prst="rect">
            <a:avLst/>
          </a:prstGeom>
          <a:noFill/>
          <a:ln>
            <a:noFill/>
          </a:ln>
        </p:spPr>
        <p:txBody>
          <a:bodyPr spcFirstLastPara="1" wrap="square" lIns="0" tIns="12700" rIns="0" bIns="0" anchor="ctr" anchorCtr="0">
            <a:noAutofit/>
          </a:bodyPr>
          <a:lstStyle>
            <a:lvl1pPr marL="457200" lvl="0" indent="-228600" algn="l">
              <a:lnSpc>
                <a:spcPct val="100000"/>
              </a:lnSpc>
              <a:spcBef>
                <a:spcPts val="2100"/>
              </a:spcBef>
              <a:spcAft>
                <a:spcPts val="0"/>
              </a:spcAft>
              <a:buClr>
                <a:schemeClr val="dk1"/>
              </a:buClr>
              <a:buSzPts val="1600"/>
              <a:buNone/>
              <a:defRPr sz="2800" baseline="30000">
                <a:solidFill>
                  <a:schemeClr val="accent6"/>
                </a:solidFill>
                <a:latin typeface="Calibri"/>
                <a:ea typeface="Calibri"/>
                <a:cs typeface="Calibri"/>
                <a:sym typeface="Calibri"/>
              </a:defRPr>
            </a:lvl1pPr>
            <a:lvl2pPr marL="914400" lvl="1" indent="-330200" algn="l">
              <a:lnSpc>
                <a:spcPct val="100000"/>
              </a:lnSpc>
              <a:spcBef>
                <a:spcPts val="300"/>
              </a:spcBef>
              <a:spcAft>
                <a:spcPts val="0"/>
              </a:spcAft>
              <a:buSzPts val="1600"/>
              <a:buFont typeface="Arial"/>
              <a:buChar char="•"/>
              <a:defRPr sz="1600">
                <a:solidFill>
                  <a:schemeClr val="dk1"/>
                </a:solidFill>
              </a:defRPr>
            </a:lvl2pPr>
            <a:lvl3pPr marL="1371600" lvl="2" indent="-330200" algn="l">
              <a:lnSpc>
                <a:spcPct val="100000"/>
              </a:lnSpc>
              <a:spcBef>
                <a:spcPts val="300"/>
              </a:spcBef>
              <a:spcAft>
                <a:spcPts val="0"/>
              </a:spcAft>
              <a:buSzPts val="1600"/>
              <a:buFont typeface="Arial"/>
              <a:buChar char="•"/>
              <a:defRPr sz="1600">
                <a:solidFill>
                  <a:schemeClr val="dk1"/>
                </a:solidFill>
              </a:defRPr>
            </a:lvl3pPr>
            <a:lvl4pPr marL="1828800" lvl="3" indent="-330200" algn="l">
              <a:lnSpc>
                <a:spcPct val="100000"/>
              </a:lnSpc>
              <a:spcBef>
                <a:spcPts val="300"/>
              </a:spcBef>
              <a:spcAft>
                <a:spcPts val="0"/>
              </a:spcAft>
              <a:buSzPts val="1600"/>
              <a:buFont typeface="Arial"/>
              <a:buChar char="•"/>
              <a:defRPr sz="1600">
                <a:solidFill>
                  <a:schemeClr val="dk1"/>
                </a:solidFill>
              </a:defRPr>
            </a:lvl4pPr>
            <a:lvl5pPr marL="2286000" lvl="4" indent="-330200" algn="l">
              <a:lnSpc>
                <a:spcPct val="100000"/>
              </a:lnSpc>
              <a:spcBef>
                <a:spcPts val="300"/>
              </a:spcBef>
              <a:spcAft>
                <a:spcPts val="0"/>
              </a:spcAft>
              <a:buSzPts val="1600"/>
              <a:buFont typeface="Arial"/>
              <a:buChar char="•"/>
              <a:defRPr sz="1600">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7" name="Google Shape;69;p12">
            <a:extLst>
              <a:ext uri="{FF2B5EF4-FFF2-40B4-BE49-F238E27FC236}">
                <a16:creationId xmlns:a16="http://schemas.microsoft.com/office/drawing/2014/main" id="{35511337-F25C-654D-B874-8C973123B80E}"/>
              </a:ext>
            </a:extLst>
          </p:cNvPr>
          <p:cNvSpPr txBox="1">
            <a:spLocks noGrp="1"/>
          </p:cNvSpPr>
          <p:nvPr>
            <p:ph type="body" idx="3"/>
          </p:nvPr>
        </p:nvSpPr>
        <p:spPr>
          <a:xfrm>
            <a:off x="1081023" y="3419340"/>
            <a:ext cx="11428609" cy="537672"/>
          </a:xfrm>
          <a:prstGeom prst="rect">
            <a:avLst/>
          </a:prstGeom>
          <a:noFill/>
          <a:ln>
            <a:noFill/>
          </a:ln>
        </p:spPr>
        <p:txBody>
          <a:bodyPr spcFirstLastPara="1" wrap="square" lIns="0" tIns="12700" rIns="0" bIns="0" anchor="ctr" anchorCtr="0">
            <a:noAutofit/>
          </a:bodyPr>
          <a:lstStyle>
            <a:lvl1pPr marL="457200" lvl="0" indent="-228600" algn="l">
              <a:lnSpc>
                <a:spcPct val="100000"/>
              </a:lnSpc>
              <a:spcBef>
                <a:spcPts val="2100"/>
              </a:spcBef>
              <a:spcAft>
                <a:spcPts val="0"/>
              </a:spcAft>
              <a:buClr>
                <a:schemeClr val="dk1"/>
              </a:buClr>
              <a:buSzPts val="1600"/>
              <a:buNone/>
              <a:defRPr sz="2800" baseline="30000">
                <a:solidFill>
                  <a:schemeClr val="accent6"/>
                </a:solidFill>
                <a:latin typeface="Calibri"/>
                <a:ea typeface="Calibri"/>
                <a:cs typeface="Calibri"/>
                <a:sym typeface="Calibri"/>
              </a:defRPr>
            </a:lvl1pPr>
            <a:lvl2pPr marL="914400" lvl="1" indent="-330200" algn="l">
              <a:lnSpc>
                <a:spcPct val="100000"/>
              </a:lnSpc>
              <a:spcBef>
                <a:spcPts val="300"/>
              </a:spcBef>
              <a:spcAft>
                <a:spcPts val="0"/>
              </a:spcAft>
              <a:buSzPts val="1600"/>
              <a:buFont typeface="Arial"/>
              <a:buChar char="•"/>
              <a:defRPr sz="1600">
                <a:solidFill>
                  <a:schemeClr val="dk1"/>
                </a:solidFill>
              </a:defRPr>
            </a:lvl2pPr>
            <a:lvl3pPr marL="1371600" lvl="2" indent="-330200" algn="l">
              <a:lnSpc>
                <a:spcPct val="100000"/>
              </a:lnSpc>
              <a:spcBef>
                <a:spcPts val="300"/>
              </a:spcBef>
              <a:spcAft>
                <a:spcPts val="0"/>
              </a:spcAft>
              <a:buSzPts val="1600"/>
              <a:buFont typeface="Arial"/>
              <a:buChar char="•"/>
              <a:defRPr sz="1600">
                <a:solidFill>
                  <a:schemeClr val="dk1"/>
                </a:solidFill>
              </a:defRPr>
            </a:lvl3pPr>
            <a:lvl4pPr marL="1828800" lvl="3" indent="-330200" algn="l">
              <a:lnSpc>
                <a:spcPct val="100000"/>
              </a:lnSpc>
              <a:spcBef>
                <a:spcPts val="300"/>
              </a:spcBef>
              <a:spcAft>
                <a:spcPts val="0"/>
              </a:spcAft>
              <a:buSzPts val="1600"/>
              <a:buFont typeface="Arial"/>
              <a:buChar char="•"/>
              <a:defRPr sz="1600">
                <a:solidFill>
                  <a:schemeClr val="dk1"/>
                </a:solidFill>
              </a:defRPr>
            </a:lvl4pPr>
            <a:lvl5pPr marL="2286000" lvl="4" indent="-330200" algn="l">
              <a:lnSpc>
                <a:spcPct val="100000"/>
              </a:lnSpc>
              <a:spcBef>
                <a:spcPts val="300"/>
              </a:spcBef>
              <a:spcAft>
                <a:spcPts val="0"/>
              </a:spcAft>
              <a:buSzPts val="1600"/>
              <a:buFont typeface="Arial"/>
              <a:buChar char="•"/>
              <a:defRPr sz="1600">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8" name="Google Shape;70;p12">
            <a:extLst>
              <a:ext uri="{FF2B5EF4-FFF2-40B4-BE49-F238E27FC236}">
                <a16:creationId xmlns:a16="http://schemas.microsoft.com/office/drawing/2014/main" id="{9AEC0EC6-9F3C-8144-B9B4-B6A73FF57429}"/>
              </a:ext>
            </a:extLst>
          </p:cNvPr>
          <p:cNvSpPr txBox="1">
            <a:spLocks noGrp="1"/>
          </p:cNvSpPr>
          <p:nvPr>
            <p:ph type="body" idx="4"/>
          </p:nvPr>
        </p:nvSpPr>
        <p:spPr>
          <a:xfrm>
            <a:off x="1081022" y="4413504"/>
            <a:ext cx="11428609" cy="537672"/>
          </a:xfrm>
          <a:prstGeom prst="rect">
            <a:avLst/>
          </a:prstGeom>
          <a:noFill/>
          <a:ln>
            <a:noFill/>
          </a:ln>
        </p:spPr>
        <p:txBody>
          <a:bodyPr spcFirstLastPara="1" wrap="square" lIns="0" tIns="12700" rIns="0" bIns="0" anchor="ctr" anchorCtr="0">
            <a:noAutofit/>
          </a:bodyPr>
          <a:lstStyle>
            <a:lvl1pPr marL="457200" lvl="0" indent="-228600" algn="l">
              <a:lnSpc>
                <a:spcPct val="100000"/>
              </a:lnSpc>
              <a:spcBef>
                <a:spcPts val="2100"/>
              </a:spcBef>
              <a:spcAft>
                <a:spcPts val="0"/>
              </a:spcAft>
              <a:buClr>
                <a:schemeClr val="dk1"/>
              </a:buClr>
              <a:buSzPts val="1600"/>
              <a:buNone/>
              <a:defRPr sz="2800" baseline="30000">
                <a:solidFill>
                  <a:schemeClr val="accent6"/>
                </a:solidFill>
                <a:latin typeface="Calibri"/>
                <a:ea typeface="Calibri"/>
                <a:cs typeface="Calibri"/>
                <a:sym typeface="Calibri"/>
              </a:defRPr>
            </a:lvl1pPr>
            <a:lvl2pPr marL="914400" lvl="1" indent="-330200" algn="l">
              <a:lnSpc>
                <a:spcPct val="100000"/>
              </a:lnSpc>
              <a:spcBef>
                <a:spcPts val="300"/>
              </a:spcBef>
              <a:spcAft>
                <a:spcPts val="0"/>
              </a:spcAft>
              <a:buSzPts val="1600"/>
              <a:buFont typeface="Arial"/>
              <a:buChar char="•"/>
              <a:defRPr sz="1600">
                <a:solidFill>
                  <a:schemeClr val="dk1"/>
                </a:solidFill>
              </a:defRPr>
            </a:lvl2pPr>
            <a:lvl3pPr marL="1371600" lvl="2" indent="-330200" algn="l">
              <a:lnSpc>
                <a:spcPct val="100000"/>
              </a:lnSpc>
              <a:spcBef>
                <a:spcPts val="300"/>
              </a:spcBef>
              <a:spcAft>
                <a:spcPts val="0"/>
              </a:spcAft>
              <a:buSzPts val="1600"/>
              <a:buFont typeface="Arial"/>
              <a:buChar char="•"/>
              <a:defRPr sz="1600">
                <a:solidFill>
                  <a:schemeClr val="dk1"/>
                </a:solidFill>
              </a:defRPr>
            </a:lvl3pPr>
            <a:lvl4pPr marL="1828800" lvl="3" indent="-330200" algn="l">
              <a:lnSpc>
                <a:spcPct val="100000"/>
              </a:lnSpc>
              <a:spcBef>
                <a:spcPts val="300"/>
              </a:spcBef>
              <a:spcAft>
                <a:spcPts val="0"/>
              </a:spcAft>
              <a:buSzPts val="1600"/>
              <a:buFont typeface="Arial"/>
              <a:buChar char="•"/>
              <a:defRPr sz="1600">
                <a:solidFill>
                  <a:schemeClr val="dk1"/>
                </a:solidFill>
              </a:defRPr>
            </a:lvl4pPr>
            <a:lvl5pPr marL="2286000" lvl="4" indent="-330200" algn="l">
              <a:lnSpc>
                <a:spcPct val="100000"/>
              </a:lnSpc>
              <a:spcBef>
                <a:spcPts val="300"/>
              </a:spcBef>
              <a:spcAft>
                <a:spcPts val="0"/>
              </a:spcAft>
              <a:buSzPts val="1600"/>
              <a:buFont typeface="Arial"/>
              <a:buChar char="•"/>
              <a:defRPr sz="1600">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 name="Google Shape;71;p12">
            <a:extLst>
              <a:ext uri="{FF2B5EF4-FFF2-40B4-BE49-F238E27FC236}">
                <a16:creationId xmlns:a16="http://schemas.microsoft.com/office/drawing/2014/main" id="{B4BC8795-130C-F74E-801D-B9B9EC559679}"/>
              </a:ext>
            </a:extLst>
          </p:cNvPr>
          <p:cNvSpPr txBox="1">
            <a:spLocks noGrp="1"/>
          </p:cNvSpPr>
          <p:nvPr>
            <p:ph type="body" idx="5"/>
          </p:nvPr>
        </p:nvSpPr>
        <p:spPr>
          <a:xfrm>
            <a:off x="1081021" y="5407667"/>
            <a:ext cx="11428609" cy="537672"/>
          </a:xfrm>
          <a:prstGeom prst="rect">
            <a:avLst/>
          </a:prstGeom>
          <a:noFill/>
          <a:ln>
            <a:noFill/>
          </a:ln>
        </p:spPr>
        <p:txBody>
          <a:bodyPr spcFirstLastPara="1" wrap="square" lIns="0" tIns="12700" rIns="0" bIns="0" anchor="ctr" anchorCtr="0">
            <a:noAutofit/>
          </a:bodyPr>
          <a:lstStyle>
            <a:lvl1pPr marL="457200" lvl="0" indent="-228600" algn="l">
              <a:lnSpc>
                <a:spcPct val="100000"/>
              </a:lnSpc>
              <a:spcBef>
                <a:spcPts val="2100"/>
              </a:spcBef>
              <a:spcAft>
                <a:spcPts val="0"/>
              </a:spcAft>
              <a:buClr>
                <a:schemeClr val="dk1"/>
              </a:buClr>
              <a:buSzPts val="1600"/>
              <a:buNone/>
              <a:defRPr sz="2800" baseline="30000">
                <a:solidFill>
                  <a:schemeClr val="accent6"/>
                </a:solidFill>
                <a:latin typeface="Calibri"/>
                <a:ea typeface="Calibri"/>
                <a:cs typeface="Calibri"/>
                <a:sym typeface="Calibri"/>
              </a:defRPr>
            </a:lvl1pPr>
            <a:lvl2pPr marL="914400" lvl="1" indent="-330200" algn="l">
              <a:lnSpc>
                <a:spcPct val="100000"/>
              </a:lnSpc>
              <a:spcBef>
                <a:spcPts val="300"/>
              </a:spcBef>
              <a:spcAft>
                <a:spcPts val="0"/>
              </a:spcAft>
              <a:buSzPts val="1600"/>
              <a:buFont typeface="Arial"/>
              <a:buChar char="•"/>
              <a:defRPr sz="1600">
                <a:solidFill>
                  <a:schemeClr val="dk1"/>
                </a:solidFill>
              </a:defRPr>
            </a:lvl2pPr>
            <a:lvl3pPr marL="1371600" lvl="2" indent="-330200" algn="l">
              <a:lnSpc>
                <a:spcPct val="100000"/>
              </a:lnSpc>
              <a:spcBef>
                <a:spcPts val="300"/>
              </a:spcBef>
              <a:spcAft>
                <a:spcPts val="0"/>
              </a:spcAft>
              <a:buSzPts val="1600"/>
              <a:buFont typeface="Arial"/>
              <a:buChar char="•"/>
              <a:defRPr sz="1600">
                <a:solidFill>
                  <a:schemeClr val="dk1"/>
                </a:solidFill>
              </a:defRPr>
            </a:lvl3pPr>
            <a:lvl4pPr marL="1828800" lvl="3" indent="-330200" algn="l">
              <a:lnSpc>
                <a:spcPct val="100000"/>
              </a:lnSpc>
              <a:spcBef>
                <a:spcPts val="300"/>
              </a:spcBef>
              <a:spcAft>
                <a:spcPts val="0"/>
              </a:spcAft>
              <a:buSzPts val="1600"/>
              <a:buFont typeface="Arial"/>
              <a:buChar char="•"/>
              <a:defRPr sz="1600">
                <a:solidFill>
                  <a:schemeClr val="dk1"/>
                </a:solidFill>
              </a:defRPr>
            </a:lvl4pPr>
            <a:lvl5pPr marL="2286000" lvl="4" indent="-330200" algn="l">
              <a:lnSpc>
                <a:spcPct val="100000"/>
              </a:lnSpc>
              <a:spcBef>
                <a:spcPts val="300"/>
              </a:spcBef>
              <a:spcAft>
                <a:spcPts val="0"/>
              </a:spcAft>
              <a:buSzPts val="1600"/>
              <a:buFont typeface="Arial"/>
              <a:buChar char="•"/>
              <a:defRPr sz="1600">
                <a:solidFill>
                  <a:schemeClr val="dk1"/>
                </a:solidFill>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10" name="Google Shape;72;p12">
            <a:extLst>
              <a:ext uri="{FF2B5EF4-FFF2-40B4-BE49-F238E27FC236}">
                <a16:creationId xmlns:a16="http://schemas.microsoft.com/office/drawing/2014/main" id="{A84ACBA4-13CC-B14C-AB54-DEC774BAB7D8}"/>
              </a:ext>
            </a:extLst>
          </p:cNvPr>
          <p:cNvSpPr txBox="1"/>
          <p:nvPr userDrawn="1"/>
        </p:nvSpPr>
        <p:spPr>
          <a:xfrm>
            <a:off x="463636" y="1376683"/>
            <a:ext cx="463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1" name="Google Shape;73;p12">
            <a:extLst>
              <a:ext uri="{FF2B5EF4-FFF2-40B4-BE49-F238E27FC236}">
                <a16:creationId xmlns:a16="http://schemas.microsoft.com/office/drawing/2014/main" id="{D2C36D17-706C-8D48-84FC-B05392D24FB6}"/>
              </a:ext>
            </a:extLst>
          </p:cNvPr>
          <p:cNvSpPr txBox="1"/>
          <p:nvPr userDrawn="1"/>
        </p:nvSpPr>
        <p:spPr>
          <a:xfrm>
            <a:off x="463636" y="2370847"/>
            <a:ext cx="463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 name="Google Shape;74;p12">
            <a:extLst>
              <a:ext uri="{FF2B5EF4-FFF2-40B4-BE49-F238E27FC236}">
                <a16:creationId xmlns:a16="http://schemas.microsoft.com/office/drawing/2014/main" id="{946C4F98-FA2F-694B-8427-98AF95E56E77}"/>
              </a:ext>
            </a:extLst>
          </p:cNvPr>
          <p:cNvSpPr txBox="1"/>
          <p:nvPr userDrawn="1"/>
        </p:nvSpPr>
        <p:spPr>
          <a:xfrm>
            <a:off x="471209" y="3365011"/>
            <a:ext cx="463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 name="Google Shape;75;p12">
            <a:extLst>
              <a:ext uri="{FF2B5EF4-FFF2-40B4-BE49-F238E27FC236}">
                <a16:creationId xmlns:a16="http://schemas.microsoft.com/office/drawing/2014/main" id="{27756AAD-9033-0841-9616-A955569BF965}"/>
              </a:ext>
            </a:extLst>
          </p:cNvPr>
          <p:cNvSpPr txBox="1"/>
          <p:nvPr userDrawn="1"/>
        </p:nvSpPr>
        <p:spPr>
          <a:xfrm>
            <a:off x="463636" y="4359175"/>
            <a:ext cx="463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4" name="Google Shape;76;p12">
            <a:extLst>
              <a:ext uri="{FF2B5EF4-FFF2-40B4-BE49-F238E27FC236}">
                <a16:creationId xmlns:a16="http://schemas.microsoft.com/office/drawing/2014/main" id="{53EAF3FE-0EBA-234A-BF83-FA061FEF0551}"/>
              </a:ext>
            </a:extLst>
          </p:cNvPr>
          <p:cNvSpPr txBox="1"/>
          <p:nvPr userDrawn="1"/>
        </p:nvSpPr>
        <p:spPr>
          <a:xfrm>
            <a:off x="463636" y="5353338"/>
            <a:ext cx="463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 name="Slide Number Placeholder 2">
            <a:extLst>
              <a:ext uri="{FF2B5EF4-FFF2-40B4-BE49-F238E27FC236}">
                <a16:creationId xmlns:a16="http://schemas.microsoft.com/office/drawing/2014/main" id="{BC13B6A7-7228-1143-AE2C-51C20B3AB7D2}"/>
              </a:ext>
            </a:extLst>
          </p:cNvPr>
          <p:cNvSpPr>
            <a:spLocks noGrp="1"/>
          </p:cNvSpPr>
          <p:nvPr>
            <p:ph type="sldNum" sz="quarter" idx="10"/>
          </p:nvPr>
        </p:nvSpPr>
        <p:spPr>
          <a:xfrm>
            <a:off x="11348119" y="7586439"/>
            <a:ext cx="3290887" cy="438150"/>
          </a:xfrm>
        </p:spPr>
        <p:txBody>
          <a:bodyPr/>
          <a:lstStyle/>
          <a:p>
            <a:fld id="{D888F868-255D-B747-B6D4-EC545A4D9D04}" type="slidenum">
              <a:rPr lang="en-US" smtClean="0"/>
              <a:pPr/>
              <a:t>‹#›</a:t>
            </a:fld>
            <a:endParaRPr lang="en-US" dirty="0"/>
          </a:p>
        </p:txBody>
      </p:sp>
      <p:sp>
        <p:nvSpPr>
          <p:cNvPr id="17" name="Google Shape;231;p35">
            <a:extLst>
              <a:ext uri="{FF2B5EF4-FFF2-40B4-BE49-F238E27FC236}">
                <a16:creationId xmlns:a16="http://schemas.microsoft.com/office/drawing/2014/main" id="{3F21F5A9-D049-514E-827F-D5D7AA089E3B}"/>
              </a:ext>
            </a:extLst>
          </p:cNvPr>
          <p:cNvSpPr txBox="1">
            <a:spLocks noGrp="1"/>
          </p:cNvSpPr>
          <p:nvPr>
            <p:ph type="title" hasCustomPrompt="1"/>
          </p:nvPr>
        </p:nvSpPr>
        <p:spPr>
          <a:xfrm>
            <a:off x="566399" y="438174"/>
            <a:ext cx="13405452"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Agenda</a:t>
            </a:r>
            <a:endParaRPr dirty="0"/>
          </a:p>
        </p:txBody>
      </p:sp>
    </p:spTree>
    <p:extLst>
      <p:ext uri="{BB962C8B-B14F-4D97-AF65-F5344CB8AC3E}">
        <p14:creationId xmlns:p14="http://schemas.microsoft.com/office/powerpoint/2010/main" val="340835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Slide" preserve="1">
  <p:cSld name="1_White Slide">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566399" y="438174"/>
            <a:ext cx="13405452"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3" name="Google Shape;233;p35"/>
          <p:cNvSpPr txBox="1">
            <a:spLocks noGrp="1"/>
          </p:cNvSpPr>
          <p:nvPr>
            <p:ph type="body" idx="1"/>
          </p:nvPr>
        </p:nvSpPr>
        <p:spPr>
          <a:xfrm>
            <a:off x="566399" y="885082"/>
            <a:ext cx="13405452" cy="521207"/>
          </a:xfrm>
          <a:prstGeom prst="rect">
            <a:avLst/>
          </a:prstGeom>
          <a:noFill/>
          <a:ln>
            <a:noFill/>
          </a:ln>
        </p:spPr>
        <p:txBody>
          <a:bodyPr spcFirstLastPara="1" wrap="square" lIns="0" tIns="12700" rIns="0" bIns="0" anchor="ctr" anchorCtr="0">
            <a:noAutofit/>
          </a:bodyPr>
          <a:lstStyle>
            <a:lvl1pPr marL="0" lvl="0" indent="-228600" algn="l">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234" name="Google Shape;234;p35"/>
          <p:cNvSpPr txBox="1">
            <a:spLocks noGrp="1"/>
          </p:cNvSpPr>
          <p:nvPr>
            <p:ph type="body" idx="2"/>
          </p:nvPr>
        </p:nvSpPr>
        <p:spPr>
          <a:xfrm>
            <a:off x="566738" y="1633538"/>
            <a:ext cx="13405294" cy="4562475"/>
          </a:xfrm>
          <a:prstGeom prst="rect">
            <a:avLst/>
          </a:prstGeom>
          <a:noFill/>
          <a:ln>
            <a:noFill/>
          </a:ln>
        </p:spPr>
        <p:txBody>
          <a:bodyPr spcFirstLastPara="1" wrap="square" lIns="0" tIns="12700" rIns="0" bIns="0" anchor="t" anchorCtr="0">
            <a:noAutofit/>
          </a:bodyPr>
          <a:lstStyle>
            <a:lvl1pPr marL="457200" lvl="0" indent="-228600" algn="l">
              <a:lnSpc>
                <a:spcPct val="90000"/>
              </a:lnSpc>
              <a:spcBef>
                <a:spcPts val="1600"/>
              </a:spcBef>
              <a:spcAft>
                <a:spcPts val="0"/>
              </a:spcAft>
              <a:buClr>
                <a:srgbClr val="002060"/>
              </a:buClr>
              <a:buSzPts val="2400"/>
              <a:buFont typeface="Arial"/>
              <a:buNone/>
              <a:defRPr sz="2400">
                <a:solidFill>
                  <a:schemeClr val="accent6"/>
                </a:solidFill>
              </a:defRPr>
            </a:lvl1pPr>
            <a:lvl2pPr marL="914400" lvl="1" indent="-342900" algn="l">
              <a:lnSpc>
                <a:spcPct val="90000"/>
              </a:lnSpc>
              <a:spcBef>
                <a:spcPts val="800"/>
              </a:spcBef>
              <a:spcAft>
                <a:spcPts val="0"/>
              </a:spcAft>
              <a:buClr>
                <a:srgbClr val="002060"/>
              </a:buClr>
              <a:buSzPts val="1800"/>
              <a:buChar char="•"/>
              <a:defRPr>
                <a:solidFill>
                  <a:schemeClr val="accent6"/>
                </a:solidFill>
              </a:defRPr>
            </a:lvl2pPr>
            <a:lvl3pPr marL="1371600" lvl="2" indent="-342900" algn="l">
              <a:lnSpc>
                <a:spcPct val="90000"/>
              </a:lnSpc>
              <a:spcBef>
                <a:spcPts val="800"/>
              </a:spcBef>
              <a:spcAft>
                <a:spcPts val="0"/>
              </a:spcAft>
              <a:buClr>
                <a:srgbClr val="002060"/>
              </a:buClr>
              <a:buSzPts val="1800"/>
              <a:buChar char="•"/>
              <a:defRPr sz="1600">
                <a:solidFill>
                  <a:schemeClr val="accent6"/>
                </a:solidFill>
              </a:defRPr>
            </a:lvl3pPr>
            <a:lvl4pPr marL="1828800" lvl="3" indent="-342900" algn="l">
              <a:lnSpc>
                <a:spcPct val="90000"/>
              </a:lnSpc>
              <a:spcBef>
                <a:spcPts val="800"/>
              </a:spcBef>
              <a:spcAft>
                <a:spcPts val="0"/>
              </a:spcAft>
              <a:buClr>
                <a:srgbClr val="002060"/>
              </a:buClr>
              <a:buSzPts val="1800"/>
              <a:buChar char="•"/>
              <a:defRPr sz="1400">
                <a:solidFill>
                  <a:schemeClr val="accent6"/>
                </a:solidFill>
              </a:defRPr>
            </a:lvl4pPr>
            <a:lvl5pPr marL="2286000" lvl="4" indent="-342900" algn="l">
              <a:lnSpc>
                <a:spcPct val="90000"/>
              </a:lnSpc>
              <a:spcBef>
                <a:spcPts val="800"/>
              </a:spcBef>
              <a:spcAft>
                <a:spcPts val="0"/>
              </a:spcAft>
              <a:buSzPts val="1800"/>
              <a:buChar char="•"/>
              <a:defRPr>
                <a:solidFill>
                  <a:schemeClr val="accent6"/>
                </a:solidFill>
              </a:defRPr>
            </a:lvl5pPr>
            <a:lvl6pPr marL="2743200" lvl="5" indent="-411479" algn="l">
              <a:lnSpc>
                <a:spcPct val="90000"/>
              </a:lnSpc>
              <a:spcBef>
                <a:spcPts val="800"/>
              </a:spcBef>
              <a:spcAft>
                <a:spcPts val="0"/>
              </a:spcAft>
              <a:buSzPts val="2880"/>
              <a:buChar char="•"/>
              <a:defRPr/>
            </a:lvl6pPr>
            <a:lvl7pPr marL="3200400" lvl="6" indent="-411479" algn="l">
              <a:lnSpc>
                <a:spcPct val="90000"/>
              </a:lnSpc>
              <a:spcBef>
                <a:spcPts val="800"/>
              </a:spcBef>
              <a:spcAft>
                <a:spcPts val="0"/>
              </a:spcAft>
              <a:buSzPts val="2880"/>
              <a:buChar char="•"/>
              <a:defRPr/>
            </a:lvl7pPr>
            <a:lvl8pPr marL="3657600" lvl="7" indent="-411479" algn="l">
              <a:lnSpc>
                <a:spcPct val="90000"/>
              </a:lnSpc>
              <a:spcBef>
                <a:spcPts val="800"/>
              </a:spcBef>
              <a:spcAft>
                <a:spcPts val="0"/>
              </a:spcAft>
              <a:buSzPts val="2880"/>
              <a:buChar char="•"/>
              <a:defRPr/>
            </a:lvl8pPr>
            <a:lvl9pPr marL="4114800" lvl="8" indent="-411479" algn="l">
              <a:lnSpc>
                <a:spcPct val="90000"/>
              </a:lnSpc>
              <a:spcBef>
                <a:spcPts val="800"/>
              </a:spcBef>
              <a:spcAft>
                <a:spcPts val="0"/>
              </a:spcAft>
              <a:buSzPts val="2880"/>
              <a:buChar char="•"/>
              <a:defRPr/>
            </a:lvl9pPr>
          </a:lstStyle>
          <a:p>
            <a:endParaRPr dirty="0"/>
          </a:p>
        </p:txBody>
      </p:sp>
      <p:sp>
        <p:nvSpPr>
          <p:cNvPr id="6" name="Slide Number Placeholder 1">
            <a:extLst>
              <a:ext uri="{FF2B5EF4-FFF2-40B4-BE49-F238E27FC236}">
                <a16:creationId xmlns:a16="http://schemas.microsoft.com/office/drawing/2014/main" id="{BB625E07-9B63-6544-9C83-ADBDD1E17DE9}"/>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spTree>
    <p:extLst>
      <p:ext uri="{BB962C8B-B14F-4D97-AF65-F5344CB8AC3E}">
        <p14:creationId xmlns:p14="http://schemas.microsoft.com/office/powerpoint/2010/main" val="181093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Slide" preserve="1" userDrawn="1">
  <p:cSld name="1_Chart Slide">
    <p:spTree>
      <p:nvGrpSpPr>
        <p:cNvPr id="1" name="Shape 235"/>
        <p:cNvGrpSpPr/>
        <p:nvPr/>
      </p:nvGrpSpPr>
      <p:grpSpPr>
        <a:xfrm>
          <a:off x="0" y="0"/>
          <a:ext cx="0" cy="0"/>
          <a:chOff x="0" y="0"/>
          <a:chExt cx="0" cy="0"/>
        </a:xfrm>
      </p:grpSpPr>
      <p:sp>
        <p:nvSpPr>
          <p:cNvPr id="2" name="Google Shape;236;p26">
            <a:extLst>
              <a:ext uri="{FF2B5EF4-FFF2-40B4-BE49-F238E27FC236}">
                <a16:creationId xmlns:a16="http://schemas.microsoft.com/office/drawing/2014/main" id="{FCA8AF3A-B961-D9F3-6C17-017C074C0E3B}"/>
              </a:ext>
            </a:extLst>
          </p:cNvPr>
          <p:cNvSpPr txBox="1">
            <a:spLocks noGrp="1"/>
          </p:cNvSpPr>
          <p:nvPr>
            <p:ph type="title"/>
          </p:nvPr>
        </p:nvSpPr>
        <p:spPr>
          <a:xfrm>
            <a:off x="612648" y="466057"/>
            <a:ext cx="13405104" cy="511422"/>
          </a:xfrm>
          <a:prstGeom prst="rect">
            <a:avLst/>
          </a:prstGeom>
          <a:noFill/>
          <a:ln>
            <a:noFill/>
          </a:ln>
        </p:spPr>
        <p:txBody>
          <a:bodyPr spcFirstLastPara="1" wrap="square" lIns="0" tIns="12700" rIns="0" bIns="0" anchor="b" anchorCtr="0">
            <a:spAutoFit/>
          </a:bodyPr>
          <a:lstStyle>
            <a:lvl1pPr lvl="0" algn="ctr">
              <a:lnSpc>
                <a:spcPct val="90000"/>
              </a:lnSpc>
              <a:spcBef>
                <a:spcPts val="0"/>
              </a:spcBef>
              <a:spcAft>
                <a:spcPts val="0"/>
              </a:spcAft>
              <a:buClr>
                <a:srgbClr val="EA0029"/>
              </a:buClr>
              <a:buSzPts val="3600"/>
              <a:buFont typeface="Calibri"/>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 name="Google Shape;237;p26">
            <a:extLst>
              <a:ext uri="{FF2B5EF4-FFF2-40B4-BE49-F238E27FC236}">
                <a16:creationId xmlns:a16="http://schemas.microsoft.com/office/drawing/2014/main" id="{1D041855-72AB-0607-DC38-F5093065E21D}"/>
              </a:ext>
            </a:extLst>
          </p:cNvPr>
          <p:cNvSpPr>
            <a:spLocks noGrp="1"/>
          </p:cNvSpPr>
          <p:nvPr>
            <p:ph type="chart" idx="2"/>
          </p:nvPr>
        </p:nvSpPr>
        <p:spPr>
          <a:xfrm>
            <a:off x="612648" y="1778000"/>
            <a:ext cx="13405104" cy="5105400"/>
          </a:xfrm>
          <a:prstGeom prst="rect">
            <a:avLst/>
          </a:prstGeom>
          <a:noFill/>
          <a:ln>
            <a:noFill/>
          </a:ln>
        </p:spPr>
        <p:txBody>
          <a:bodyPr spcFirstLastPara="1" wrap="square" lIns="0" tIns="12700" rIns="0" bIns="0" anchor="t" anchorCtr="0">
            <a:noAutofit/>
          </a:bodyPr>
          <a:lstStyle>
            <a:lvl1pPr marL="114300" marR="0" lvl="0" indent="0" algn="l" rtl="0">
              <a:lnSpc>
                <a:spcPct val="90000"/>
              </a:lnSpc>
              <a:spcBef>
                <a:spcPts val="1600"/>
              </a:spcBef>
              <a:spcAft>
                <a:spcPts val="0"/>
              </a:spcAft>
              <a:buClr>
                <a:srgbClr val="002060"/>
              </a:buClr>
              <a:buSzPts val="1800"/>
              <a:buFont typeface="Arial"/>
              <a:buNone/>
              <a:defRPr sz="1800" b="0" i="0" u="none" strike="noStrike" cap="none">
                <a:solidFill>
                  <a:schemeClr val="accent2"/>
                </a:solidFill>
                <a:latin typeface="Calibri"/>
                <a:ea typeface="Calibri"/>
                <a:cs typeface="Calibri"/>
                <a:sym typeface="Calibri"/>
              </a:defRPr>
            </a:lvl1pPr>
            <a:lvl2pPr marR="0" lvl="1"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R="0" lvl="6"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R="0" lvl="7"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R="0" lvl="8"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endParaRPr dirty="0"/>
          </a:p>
        </p:txBody>
      </p:sp>
      <p:sp>
        <p:nvSpPr>
          <p:cNvPr id="4" name="Google Shape;239;p26">
            <a:extLst>
              <a:ext uri="{FF2B5EF4-FFF2-40B4-BE49-F238E27FC236}">
                <a16:creationId xmlns:a16="http://schemas.microsoft.com/office/drawing/2014/main" id="{A15DF720-1276-00C0-92EB-EF7062B82F3F}"/>
              </a:ext>
            </a:extLst>
          </p:cNvPr>
          <p:cNvSpPr txBox="1">
            <a:spLocks noGrp="1"/>
          </p:cNvSpPr>
          <p:nvPr>
            <p:ph type="body" idx="1"/>
          </p:nvPr>
        </p:nvSpPr>
        <p:spPr>
          <a:xfrm>
            <a:off x="612648" y="885082"/>
            <a:ext cx="13405104" cy="521207"/>
          </a:xfrm>
          <a:prstGeom prst="rect">
            <a:avLst/>
          </a:prstGeom>
          <a:noFill/>
          <a:ln>
            <a:noFill/>
          </a:ln>
        </p:spPr>
        <p:txBody>
          <a:bodyPr spcFirstLastPara="1" wrap="square" lIns="0" tIns="12700" rIns="0" bIns="0" anchor="ctr" anchorCtr="0">
            <a:noAutofit/>
          </a:bodyPr>
          <a:lstStyle>
            <a:lvl1pPr marL="0" lvl="0" indent="-228600" algn="ctr">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5" name="Slide Number Placeholder 1">
            <a:extLst>
              <a:ext uri="{FF2B5EF4-FFF2-40B4-BE49-F238E27FC236}">
                <a16:creationId xmlns:a16="http://schemas.microsoft.com/office/drawing/2014/main" id="{BFBE4E3D-7F7E-E024-C7FE-A252502B287C}"/>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spTree>
    <p:extLst>
      <p:ext uri="{BB962C8B-B14F-4D97-AF65-F5344CB8AC3E}">
        <p14:creationId xmlns:p14="http://schemas.microsoft.com/office/powerpoint/2010/main" val="272137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Slide">
  <p:cSld name="1_White Slide">
    <p:spTree>
      <p:nvGrpSpPr>
        <p:cNvPr id="1" name="Shape 230"/>
        <p:cNvGrpSpPr/>
        <p:nvPr/>
      </p:nvGrpSpPr>
      <p:grpSpPr>
        <a:xfrm>
          <a:off x="0" y="0"/>
          <a:ext cx="0" cy="0"/>
          <a:chOff x="0" y="0"/>
          <a:chExt cx="0" cy="0"/>
        </a:xfrm>
      </p:grpSpPr>
      <p:sp>
        <p:nvSpPr>
          <p:cNvPr id="3" name="Rectangle 2">
            <a:extLst>
              <a:ext uri="{FF2B5EF4-FFF2-40B4-BE49-F238E27FC236}">
                <a16:creationId xmlns:a16="http://schemas.microsoft.com/office/drawing/2014/main" id="{56E92BBC-24B2-15B7-B7DC-06E7DA1A90E6}"/>
              </a:ext>
            </a:extLst>
          </p:cNvPr>
          <p:cNvSpPr/>
          <p:nvPr userDrawn="1"/>
        </p:nvSpPr>
        <p:spPr>
          <a:xfrm>
            <a:off x="11993880" y="7421880"/>
            <a:ext cx="2407920" cy="80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24;p7">
            <a:extLst>
              <a:ext uri="{FF2B5EF4-FFF2-40B4-BE49-F238E27FC236}">
                <a16:creationId xmlns:a16="http://schemas.microsoft.com/office/drawing/2014/main" id="{AB1AE9B2-F1EA-2ECA-4A7B-176D951143B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8036810" y="0"/>
            <a:ext cx="6578600" cy="8229600"/>
          </a:xfrm>
          <a:prstGeom prst="rect">
            <a:avLst/>
          </a:prstGeom>
          <a:noFill/>
          <a:ln>
            <a:noFill/>
          </a:ln>
        </p:spPr>
      </p:pic>
      <p:sp>
        <p:nvSpPr>
          <p:cNvPr id="231" name="Google Shape;231;p35"/>
          <p:cNvSpPr txBox="1">
            <a:spLocks noGrp="1"/>
          </p:cNvSpPr>
          <p:nvPr>
            <p:ph type="title"/>
          </p:nvPr>
        </p:nvSpPr>
        <p:spPr>
          <a:xfrm>
            <a:off x="566399" y="438174"/>
            <a:ext cx="13405452" cy="583230"/>
          </a:xfrm>
          <a:prstGeom prst="rect">
            <a:avLst/>
          </a:prstGeom>
          <a:noFill/>
          <a:ln>
            <a:noFill/>
          </a:ln>
        </p:spPr>
        <p:txBody>
          <a:bodyPr spcFirstLastPara="1" wrap="square" lIns="0" tIns="12700" rIns="0" bIns="0" anchor="t" anchorCtr="0">
            <a:noAutofit/>
          </a:bodyPr>
          <a:lstStyle>
            <a:lvl1pPr lvl="0" algn="l">
              <a:lnSpc>
                <a:spcPct val="90000"/>
              </a:lnSpc>
              <a:spcBef>
                <a:spcPts val="0"/>
              </a:spcBef>
              <a:spcAft>
                <a:spcPts val="0"/>
              </a:spcAft>
              <a:buSzPts val="36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3" name="Google Shape;233;p35"/>
          <p:cNvSpPr txBox="1">
            <a:spLocks noGrp="1"/>
          </p:cNvSpPr>
          <p:nvPr>
            <p:ph type="body" idx="1"/>
          </p:nvPr>
        </p:nvSpPr>
        <p:spPr>
          <a:xfrm>
            <a:off x="566399" y="885082"/>
            <a:ext cx="13405452" cy="521207"/>
          </a:xfrm>
          <a:prstGeom prst="rect">
            <a:avLst/>
          </a:prstGeom>
          <a:noFill/>
          <a:ln>
            <a:noFill/>
          </a:ln>
        </p:spPr>
        <p:txBody>
          <a:bodyPr spcFirstLastPara="1" wrap="square" lIns="0" tIns="12700" rIns="0" bIns="0" anchor="ctr" anchorCtr="0">
            <a:noAutofit/>
          </a:bodyPr>
          <a:lstStyle>
            <a:lvl1pPr marL="0" lvl="0" indent="-228600" algn="l">
              <a:lnSpc>
                <a:spcPct val="90000"/>
              </a:lnSpc>
              <a:spcBef>
                <a:spcPts val="1600"/>
              </a:spcBef>
              <a:spcAft>
                <a:spcPts val="0"/>
              </a:spcAft>
              <a:buClr>
                <a:schemeClr val="dk1"/>
              </a:buClr>
              <a:buSzPts val="2400"/>
              <a:buNone/>
              <a:defRPr sz="2400" b="1">
                <a:solidFill>
                  <a:schemeClr val="accent3"/>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2pPr>
            <a:lvl3pPr marL="1371600" lvl="2"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3pPr>
            <a:lvl4pPr marL="1828800" lvl="3"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4pPr>
            <a:lvl5pPr marL="2286000" lvl="4" indent="-228600" algn="l">
              <a:lnSpc>
                <a:spcPct val="90000"/>
              </a:lnSpc>
              <a:spcBef>
                <a:spcPts val="800"/>
              </a:spcBef>
              <a:spcAft>
                <a:spcPts val="0"/>
              </a:spcAft>
              <a:buSzPts val="2400"/>
              <a:buNone/>
              <a:defRPr sz="2400" b="1">
                <a:solidFill>
                  <a:schemeClr val="dk1"/>
                </a:solidFill>
                <a:latin typeface="Calibri"/>
                <a:ea typeface="Calibri"/>
                <a:cs typeface="Calibri"/>
                <a:sym typeface="Calibri"/>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dirty="0"/>
          </a:p>
        </p:txBody>
      </p:sp>
      <p:sp>
        <p:nvSpPr>
          <p:cNvPr id="234" name="Google Shape;234;p35"/>
          <p:cNvSpPr txBox="1">
            <a:spLocks noGrp="1"/>
          </p:cNvSpPr>
          <p:nvPr>
            <p:ph type="body" idx="2"/>
          </p:nvPr>
        </p:nvSpPr>
        <p:spPr>
          <a:xfrm>
            <a:off x="566738" y="1633538"/>
            <a:ext cx="13405294" cy="4562475"/>
          </a:xfrm>
          <a:prstGeom prst="rect">
            <a:avLst/>
          </a:prstGeom>
          <a:noFill/>
          <a:ln>
            <a:noFill/>
          </a:ln>
        </p:spPr>
        <p:txBody>
          <a:bodyPr spcFirstLastPara="1" wrap="square" lIns="0" tIns="12700" rIns="0" bIns="0" anchor="t" anchorCtr="0">
            <a:noAutofit/>
          </a:bodyPr>
          <a:lstStyle>
            <a:lvl1pPr marL="457200" lvl="0" indent="-228600" algn="l">
              <a:lnSpc>
                <a:spcPct val="90000"/>
              </a:lnSpc>
              <a:spcBef>
                <a:spcPts val="1600"/>
              </a:spcBef>
              <a:spcAft>
                <a:spcPts val="0"/>
              </a:spcAft>
              <a:buClr>
                <a:srgbClr val="002060"/>
              </a:buClr>
              <a:buSzPts val="2400"/>
              <a:buFont typeface="Arial"/>
              <a:buNone/>
              <a:defRPr sz="2400">
                <a:solidFill>
                  <a:schemeClr val="accent6"/>
                </a:solidFill>
              </a:defRPr>
            </a:lvl1pPr>
            <a:lvl2pPr marL="914400" lvl="1" indent="-342900" algn="l">
              <a:lnSpc>
                <a:spcPct val="90000"/>
              </a:lnSpc>
              <a:spcBef>
                <a:spcPts val="800"/>
              </a:spcBef>
              <a:spcAft>
                <a:spcPts val="0"/>
              </a:spcAft>
              <a:buClr>
                <a:srgbClr val="002060"/>
              </a:buClr>
              <a:buSzPts val="1800"/>
              <a:buChar char="•"/>
              <a:defRPr>
                <a:solidFill>
                  <a:schemeClr val="accent6"/>
                </a:solidFill>
              </a:defRPr>
            </a:lvl2pPr>
            <a:lvl3pPr marL="1371600" lvl="2" indent="-342900" algn="l">
              <a:lnSpc>
                <a:spcPct val="90000"/>
              </a:lnSpc>
              <a:spcBef>
                <a:spcPts val="800"/>
              </a:spcBef>
              <a:spcAft>
                <a:spcPts val="0"/>
              </a:spcAft>
              <a:buClr>
                <a:srgbClr val="002060"/>
              </a:buClr>
              <a:buSzPts val="1800"/>
              <a:buChar char="•"/>
              <a:defRPr sz="1600">
                <a:solidFill>
                  <a:schemeClr val="accent6"/>
                </a:solidFill>
              </a:defRPr>
            </a:lvl3pPr>
            <a:lvl4pPr marL="1828800" lvl="3" indent="-342900" algn="l">
              <a:lnSpc>
                <a:spcPct val="90000"/>
              </a:lnSpc>
              <a:spcBef>
                <a:spcPts val="800"/>
              </a:spcBef>
              <a:spcAft>
                <a:spcPts val="0"/>
              </a:spcAft>
              <a:buClr>
                <a:srgbClr val="002060"/>
              </a:buClr>
              <a:buSzPts val="1800"/>
              <a:buChar char="•"/>
              <a:defRPr sz="1400">
                <a:solidFill>
                  <a:schemeClr val="accent6"/>
                </a:solidFill>
              </a:defRPr>
            </a:lvl4pPr>
            <a:lvl5pPr marL="2286000" lvl="4" indent="-342900" algn="l">
              <a:lnSpc>
                <a:spcPct val="90000"/>
              </a:lnSpc>
              <a:spcBef>
                <a:spcPts val="800"/>
              </a:spcBef>
              <a:spcAft>
                <a:spcPts val="0"/>
              </a:spcAft>
              <a:buSzPts val="1800"/>
              <a:buChar char="•"/>
              <a:defRPr>
                <a:solidFill>
                  <a:schemeClr val="accent6"/>
                </a:solidFill>
              </a:defRPr>
            </a:lvl5pPr>
            <a:lvl6pPr marL="2743200" lvl="5" indent="-411479" algn="l">
              <a:lnSpc>
                <a:spcPct val="90000"/>
              </a:lnSpc>
              <a:spcBef>
                <a:spcPts val="800"/>
              </a:spcBef>
              <a:spcAft>
                <a:spcPts val="0"/>
              </a:spcAft>
              <a:buSzPts val="2880"/>
              <a:buChar char="•"/>
              <a:defRPr/>
            </a:lvl6pPr>
            <a:lvl7pPr marL="3200400" lvl="6" indent="-411479" algn="l">
              <a:lnSpc>
                <a:spcPct val="90000"/>
              </a:lnSpc>
              <a:spcBef>
                <a:spcPts val="800"/>
              </a:spcBef>
              <a:spcAft>
                <a:spcPts val="0"/>
              </a:spcAft>
              <a:buSzPts val="2880"/>
              <a:buChar char="•"/>
              <a:defRPr/>
            </a:lvl7pPr>
            <a:lvl8pPr marL="3657600" lvl="7" indent="-411479" algn="l">
              <a:lnSpc>
                <a:spcPct val="90000"/>
              </a:lnSpc>
              <a:spcBef>
                <a:spcPts val="800"/>
              </a:spcBef>
              <a:spcAft>
                <a:spcPts val="0"/>
              </a:spcAft>
              <a:buSzPts val="2880"/>
              <a:buChar char="•"/>
              <a:defRPr/>
            </a:lvl8pPr>
            <a:lvl9pPr marL="4114800" lvl="8" indent="-411479" algn="l">
              <a:lnSpc>
                <a:spcPct val="90000"/>
              </a:lnSpc>
              <a:spcBef>
                <a:spcPts val="800"/>
              </a:spcBef>
              <a:spcAft>
                <a:spcPts val="0"/>
              </a:spcAft>
              <a:buSzPts val="2880"/>
              <a:buChar char="•"/>
              <a:defRPr/>
            </a:lvl9pPr>
          </a:lstStyle>
          <a:p>
            <a:endParaRPr dirty="0"/>
          </a:p>
        </p:txBody>
      </p:sp>
      <p:sp>
        <p:nvSpPr>
          <p:cNvPr id="6" name="Slide Number Placeholder 1">
            <a:extLst>
              <a:ext uri="{FF2B5EF4-FFF2-40B4-BE49-F238E27FC236}">
                <a16:creationId xmlns:a16="http://schemas.microsoft.com/office/drawing/2014/main" id="{BB625E07-9B63-6544-9C83-ADBDD1E17DE9}"/>
              </a:ext>
            </a:extLst>
          </p:cNvPr>
          <p:cNvSpPr>
            <a:spLocks noGrp="1"/>
          </p:cNvSpPr>
          <p:nvPr>
            <p:ph type="sldNum" sz="quarter" idx="10"/>
          </p:nvPr>
        </p:nvSpPr>
        <p:spPr>
          <a:xfrm>
            <a:off x="11352368" y="7586439"/>
            <a:ext cx="3290887" cy="438150"/>
          </a:xfrm>
        </p:spPr>
        <p:txBody>
          <a:bodyPr/>
          <a:lstStyle>
            <a:lvl1pPr>
              <a:defRPr>
                <a:solidFill>
                  <a:schemeClr val="accent6"/>
                </a:solidFill>
              </a:defRPr>
            </a:lvl1pPr>
          </a:lstStyle>
          <a:p>
            <a:fld id="{D888F868-255D-B747-B6D4-EC545A4D9D04}" type="slidenum">
              <a:rPr lang="en-US" smtClean="0"/>
              <a:pPr/>
              <a:t>‹#›</a:t>
            </a:fld>
            <a:endParaRPr lang="en-US"/>
          </a:p>
        </p:txBody>
      </p:sp>
      <p:pic>
        <p:nvPicPr>
          <p:cNvPr id="4" name="Picture 3">
            <a:extLst>
              <a:ext uri="{FF2B5EF4-FFF2-40B4-BE49-F238E27FC236}">
                <a16:creationId xmlns:a16="http://schemas.microsoft.com/office/drawing/2014/main" id="{CA5B2A6D-2FA1-CDA9-08BF-6648DD8FF291}"/>
              </a:ext>
            </a:extLst>
          </p:cNvPr>
          <p:cNvPicPr>
            <a:picLocks noChangeAspect="1"/>
          </p:cNvPicPr>
          <p:nvPr userDrawn="1"/>
        </p:nvPicPr>
        <p:blipFill>
          <a:blip r:embed="rId3"/>
          <a:stretch>
            <a:fillRect/>
          </a:stretch>
        </p:blipFill>
        <p:spPr>
          <a:xfrm>
            <a:off x="12029138" y="7556809"/>
            <a:ext cx="2160153" cy="4778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28"/>
          <p:cNvSpPr txBox="1">
            <a:spLocks noGrp="1"/>
          </p:cNvSpPr>
          <p:nvPr>
            <p:ph type="body" idx="1"/>
          </p:nvPr>
        </p:nvSpPr>
        <p:spPr>
          <a:xfrm>
            <a:off x="896937" y="3751325"/>
            <a:ext cx="5274310" cy="2707640"/>
          </a:xfrm>
          <a:prstGeom prst="rect">
            <a:avLst/>
          </a:prstGeom>
          <a:noFill/>
          <a:ln>
            <a:noFill/>
          </a:ln>
        </p:spPr>
        <p:txBody>
          <a:bodyPr spcFirstLastPara="1" wrap="square" lIns="0" tIns="12700" rIns="0" bIns="0" anchor="t" anchorCtr="0">
            <a:noAutofit/>
          </a:bodyPr>
          <a:lstStyle>
            <a:lvl1pPr marL="457200" marR="0" lvl="0"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8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411479"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3200400" marR="0" lvl="6" indent="-411479"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657600" marR="0" lvl="7" indent="-411479"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4114800" marR="0" lvl="8" indent="-411479" algn="l" rtl="0">
              <a:lnSpc>
                <a:spcPct val="90000"/>
              </a:lnSpc>
              <a:spcBef>
                <a:spcPts val="8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endParaRPr dirty="0"/>
          </a:p>
        </p:txBody>
      </p:sp>
      <p:sp>
        <p:nvSpPr>
          <p:cNvPr id="8" name="Google Shape;8;p28"/>
          <p:cNvSpPr txBox="1">
            <a:spLocks noGrp="1"/>
          </p:cNvSpPr>
          <p:nvPr>
            <p:ph type="title"/>
          </p:nvPr>
        </p:nvSpPr>
        <p:spPr>
          <a:xfrm>
            <a:off x="566400" y="438174"/>
            <a:ext cx="7201534" cy="1122680"/>
          </a:xfrm>
          <a:prstGeom prst="rect">
            <a:avLst/>
          </a:prstGeom>
          <a:noFill/>
          <a:ln>
            <a:noFill/>
          </a:ln>
        </p:spPr>
        <p:txBody>
          <a:bodyPr spcFirstLastPara="1" wrap="square" lIns="0" tIns="12700" rIns="0" bIns="0" anchor="b" anchorCtr="0">
            <a:noAutofit/>
          </a:bodyPr>
          <a:lstStyle>
            <a:lvl1pPr marR="0" lvl="0" algn="l" rtl="0">
              <a:lnSpc>
                <a:spcPct val="90000"/>
              </a:lnSpc>
              <a:spcBef>
                <a:spcPts val="0"/>
              </a:spcBef>
              <a:spcAft>
                <a:spcPts val="0"/>
              </a:spcAft>
              <a:buClr>
                <a:srgbClr val="EA0029"/>
              </a:buClr>
              <a:buSzPts val="3600"/>
              <a:buFont typeface="Calibri"/>
              <a:buNone/>
              <a:defRPr sz="3600" b="1" i="0" u="none" strike="noStrike" cap="none">
                <a:solidFill>
                  <a:srgbClr val="EA002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 name="Slide Number Placeholder 2">
            <a:extLst>
              <a:ext uri="{FF2B5EF4-FFF2-40B4-BE49-F238E27FC236}">
                <a16:creationId xmlns:a16="http://schemas.microsoft.com/office/drawing/2014/main" id="{77F4F032-FD92-064D-A1EF-647EA2831364}"/>
              </a:ext>
            </a:extLst>
          </p:cNvPr>
          <p:cNvSpPr>
            <a:spLocks noGrp="1"/>
          </p:cNvSpPr>
          <p:nvPr>
            <p:ph type="sldNum" sz="quarter" idx="4"/>
          </p:nvPr>
        </p:nvSpPr>
        <p:spPr>
          <a:xfrm>
            <a:off x="11348119" y="7586439"/>
            <a:ext cx="3290887" cy="438150"/>
          </a:xfrm>
          <a:prstGeom prst="rect">
            <a:avLst/>
          </a:prstGeom>
        </p:spPr>
        <p:txBody>
          <a:bodyPr vert="horz" lIns="91440" tIns="45720" rIns="91440" bIns="45720" rtlCol="0" anchor="ctr"/>
          <a:lstStyle>
            <a:lvl1pPr algn="r">
              <a:defRPr sz="1200">
                <a:solidFill>
                  <a:schemeClr val="accent6"/>
                </a:solidFill>
                <a:latin typeface="Calibri" panose="020F0502020204030204" pitchFamily="34" charset="0"/>
                <a:cs typeface="Calibri" panose="020F0502020204030204" pitchFamily="34" charset="0"/>
              </a:defRPr>
            </a:lvl1pPr>
          </a:lstStyle>
          <a:p>
            <a:fld id="{D888F868-255D-B747-B6D4-EC545A4D9D04}" type="slidenum">
              <a:rPr lang="en-US" smtClean="0"/>
              <a:pPr/>
              <a:t>‹#›</a:t>
            </a:fld>
            <a:endParaRPr lang="en-US" dirty="0"/>
          </a:p>
        </p:txBody>
      </p:sp>
      <p:sp>
        <p:nvSpPr>
          <p:cNvPr id="2" name="Google Shape;202;p70">
            <a:extLst>
              <a:ext uri="{FF2B5EF4-FFF2-40B4-BE49-F238E27FC236}">
                <a16:creationId xmlns:a16="http://schemas.microsoft.com/office/drawing/2014/main" id="{5018F9A9-DC6E-843A-9D94-6D487AA56436}"/>
              </a:ext>
            </a:extLst>
          </p:cNvPr>
          <p:cNvSpPr txBox="1"/>
          <p:nvPr userDrawn="1"/>
        </p:nvSpPr>
        <p:spPr>
          <a:xfrm>
            <a:off x="202645" y="7881598"/>
            <a:ext cx="8263255" cy="1410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dirty="0">
                <a:solidFill>
                  <a:srgbClr val="A7A9AC"/>
                </a:solidFill>
                <a:latin typeface="Calibri"/>
                <a:ea typeface="Calibri"/>
                <a:cs typeface="Calibri"/>
                <a:sym typeface="Calibri"/>
              </a:rPr>
              <a:t>© 2024 Vyaire. Vyaire and the Vyaire logo are trademarks or registered trademarks of Vyaire Medical, Inc., or one of its affiliates.</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48C684F9-6695-1995-FC6E-226BEFC2317F}"/>
              </a:ext>
            </a:extLst>
          </p:cNvPr>
          <p:cNvPicPr>
            <a:picLocks noChangeAspect="1"/>
          </p:cNvPicPr>
          <p:nvPr userDrawn="1"/>
        </p:nvPicPr>
        <p:blipFill>
          <a:blip r:embed="rId21"/>
          <a:stretch>
            <a:fillRect/>
          </a:stretch>
        </p:blipFill>
        <p:spPr>
          <a:xfrm>
            <a:off x="12029138" y="7556809"/>
            <a:ext cx="2160153" cy="477882"/>
          </a:xfrm>
          <a:prstGeom prst="rect">
            <a:avLst/>
          </a:prstGeom>
        </p:spPr>
      </p:pic>
    </p:spTree>
  </p:cSld>
  <p:clrMap bg1="lt1" tx1="dk1" bg2="dk2" tx2="lt2" accent1="accent1" accent2="accent2" accent3="accent3" accent4="accent4" accent5="accent5" accent6="accent6" hlink="hlink" folHlink="folHlink"/>
  <p:sldLayoutIdLst>
    <p:sldLayoutId id="2147483678" r:id="rId1"/>
    <p:sldLayoutId id="2147483680" r:id="rId2"/>
    <p:sldLayoutId id="2147483707" r:id="rId3"/>
    <p:sldLayoutId id="2147483651" r:id="rId4"/>
    <p:sldLayoutId id="2147483682" r:id="rId5"/>
    <p:sldLayoutId id="2147483685" r:id="rId6"/>
    <p:sldLayoutId id="2147483704" r:id="rId7"/>
    <p:sldLayoutId id="2147483706" r:id="rId8"/>
    <p:sldLayoutId id="2147483674" r:id="rId9"/>
    <p:sldLayoutId id="2147483690" r:id="rId10"/>
    <p:sldLayoutId id="2147483693" r:id="rId11"/>
    <p:sldLayoutId id="2147483696" r:id="rId12"/>
    <p:sldLayoutId id="2147483691" r:id="rId13"/>
    <p:sldLayoutId id="2147483692" r:id="rId14"/>
    <p:sldLayoutId id="2147483683" r:id="rId15"/>
    <p:sldLayoutId id="2147483687" r:id="rId16"/>
    <p:sldLayoutId id="2147483705" r:id="rId17"/>
    <p:sldLayoutId id="2147483700" r:id="rId18"/>
    <p:sldLayoutId id="214748370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eforms.vyaire.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forms.vyaire.com/" TargetMode="Externa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forms.vyaire.com/"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7C9C-38B2-4A4D-B45A-A66F390B5871}"/>
              </a:ext>
            </a:extLst>
          </p:cNvPr>
          <p:cNvSpPr>
            <a:spLocks noGrp="1"/>
          </p:cNvSpPr>
          <p:nvPr>
            <p:ph type="ctrTitle"/>
          </p:nvPr>
        </p:nvSpPr>
        <p:spPr/>
        <p:txBody>
          <a:bodyPr/>
          <a:lstStyle/>
          <a:p>
            <a:r>
              <a:rPr lang="en-US" sz="4800" dirty="0">
                <a:latin typeface="+mj-lt"/>
              </a:rPr>
              <a:t>Supplier Change Notification (SCN) Portal Training</a:t>
            </a:r>
            <a:endParaRPr lang="en-US" dirty="0"/>
          </a:p>
        </p:txBody>
      </p:sp>
    </p:spTree>
    <p:extLst>
      <p:ext uri="{BB962C8B-B14F-4D97-AF65-F5344CB8AC3E}">
        <p14:creationId xmlns:p14="http://schemas.microsoft.com/office/powerpoint/2010/main" val="18588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21C2AE-E582-3D24-F0F1-766EDBEC2B17}"/>
              </a:ext>
            </a:extLst>
          </p:cNvPr>
          <p:cNvSpPr>
            <a:spLocks noGrp="1"/>
          </p:cNvSpPr>
          <p:nvPr>
            <p:ph type="title"/>
          </p:nvPr>
        </p:nvSpPr>
        <p:spPr>
          <a:xfrm>
            <a:off x="3866321" y="500680"/>
            <a:ext cx="7382435" cy="926897"/>
          </a:xfrm>
        </p:spPr>
        <p:txBody>
          <a:bodyPr/>
          <a:lstStyle/>
          <a:p>
            <a:r>
              <a:rPr lang="en-US" dirty="0"/>
              <a:t>SCN Status Definitions</a:t>
            </a:r>
          </a:p>
        </p:txBody>
      </p:sp>
      <p:graphicFrame>
        <p:nvGraphicFramePr>
          <p:cNvPr id="10" name="Content Placeholder 5">
            <a:extLst>
              <a:ext uri="{FF2B5EF4-FFF2-40B4-BE49-F238E27FC236}">
                <a16:creationId xmlns:a16="http://schemas.microsoft.com/office/drawing/2014/main" id="{CF6CE794-7CD7-AD85-F150-DD3DE57AC272}"/>
              </a:ext>
            </a:extLst>
          </p:cNvPr>
          <p:cNvGraphicFramePr>
            <a:graphicFrameLocks/>
          </p:cNvGraphicFramePr>
          <p:nvPr>
            <p:extLst>
              <p:ext uri="{D42A27DB-BD31-4B8C-83A1-F6EECF244321}">
                <p14:modId xmlns:p14="http://schemas.microsoft.com/office/powerpoint/2010/main" val="395286361"/>
              </p:ext>
            </p:extLst>
          </p:nvPr>
        </p:nvGraphicFramePr>
        <p:xfrm>
          <a:off x="1918249" y="1531040"/>
          <a:ext cx="9660838" cy="4531830"/>
        </p:xfrm>
        <a:graphic>
          <a:graphicData uri="http://schemas.openxmlformats.org/drawingml/2006/table">
            <a:tbl>
              <a:tblPr firstRow="1" bandRow="1">
                <a:tableStyleId>{F5AB1C69-6EDB-4FF4-983F-18BD219EF322}</a:tableStyleId>
              </a:tblPr>
              <a:tblGrid>
                <a:gridCol w="3159588">
                  <a:extLst>
                    <a:ext uri="{9D8B030D-6E8A-4147-A177-3AD203B41FA5}">
                      <a16:colId xmlns:a16="http://schemas.microsoft.com/office/drawing/2014/main" val="1576396753"/>
                    </a:ext>
                  </a:extLst>
                </a:gridCol>
                <a:gridCol w="6501250">
                  <a:extLst>
                    <a:ext uri="{9D8B030D-6E8A-4147-A177-3AD203B41FA5}">
                      <a16:colId xmlns:a16="http://schemas.microsoft.com/office/drawing/2014/main" val="789997404"/>
                    </a:ext>
                  </a:extLst>
                </a:gridCol>
              </a:tblGrid>
              <a:tr h="329602">
                <a:tc>
                  <a:txBody>
                    <a:bodyPr/>
                    <a:lstStyle/>
                    <a:p>
                      <a:pPr algn="ctr"/>
                      <a:r>
                        <a:rPr lang="en-US" dirty="0"/>
                        <a:t>Status</a:t>
                      </a:r>
                    </a:p>
                  </a:txBody>
                  <a:tcPr marL="79879" marR="79879"/>
                </a:tc>
                <a:tc>
                  <a:txBody>
                    <a:bodyPr/>
                    <a:lstStyle/>
                    <a:p>
                      <a:pPr algn="ctr"/>
                      <a:r>
                        <a:rPr lang="en-US" dirty="0"/>
                        <a:t>Definition</a:t>
                      </a:r>
                    </a:p>
                  </a:txBody>
                  <a:tcPr marL="79879" marR="79879"/>
                </a:tc>
                <a:extLst>
                  <a:ext uri="{0D108BD9-81ED-4DB2-BD59-A6C34878D82A}">
                    <a16:rowId xmlns:a16="http://schemas.microsoft.com/office/drawing/2014/main" val="1310313297"/>
                  </a:ext>
                </a:extLst>
              </a:tr>
              <a:tr h="1744284">
                <a:tc>
                  <a:txBody>
                    <a:bodyPr/>
                    <a:lstStyle/>
                    <a:p>
                      <a:pPr algn="ctr" fontAlgn="ctr"/>
                      <a:r>
                        <a:rPr lang="en-US" sz="2400" b="0" u="none" strike="noStrike" dirty="0">
                          <a:solidFill>
                            <a:srgbClr val="000000"/>
                          </a:solidFill>
                          <a:effectLst/>
                        </a:rPr>
                        <a:t>Approved to Proceed</a:t>
                      </a:r>
                      <a:endParaRPr lang="en-US" sz="2400" b="0" i="0" u="none" strike="noStrike" dirty="0">
                        <a:solidFill>
                          <a:srgbClr val="000000"/>
                        </a:solidFill>
                        <a:effectLst/>
                        <a:latin typeface="Calibri"/>
                      </a:endParaRPr>
                    </a:p>
                  </a:txBody>
                  <a:tcPr marL="8321" marR="8321" marT="9525" marB="0" anchor="ctr"/>
                </a:tc>
                <a:tc>
                  <a:txBody>
                    <a:bodyPr/>
                    <a:lstStyle/>
                    <a:p>
                      <a:pPr algn="l" fontAlgn="b"/>
                      <a:r>
                        <a:rPr lang="en-US" sz="1800" b="0" i="0" u="none" strike="noStrike" cap="none" dirty="0">
                          <a:solidFill>
                            <a:schemeClr val="dk1"/>
                          </a:solidFill>
                          <a:effectLst/>
                          <a:latin typeface="+mn-lt"/>
                          <a:ea typeface="+mn-ea"/>
                          <a:cs typeface="+mn-cs"/>
                          <a:sym typeface="Arial"/>
                        </a:rPr>
                        <a:t>Status in the SCN portal that will be selected when the change has been reviewed by </a:t>
                      </a:r>
                      <a:r>
                        <a:rPr lang="en-US" sz="1800" b="0" i="0" u="none" strike="noStrike" cap="none" dirty="0" err="1">
                          <a:solidFill>
                            <a:schemeClr val="dk1"/>
                          </a:solidFill>
                          <a:effectLst/>
                          <a:latin typeface="+mn-lt"/>
                          <a:ea typeface="+mn-ea"/>
                          <a:cs typeface="+mn-cs"/>
                          <a:sym typeface="Arial"/>
                        </a:rPr>
                        <a:t>Vyaire</a:t>
                      </a:r>
                      <a:r>
                        <a:rPr lang="en-US" sz="1800" b="0" i="0" u="none" strike="noStrike" cap="none" dirty="0">
                          <a:solidFill>
                            <a:schemeClr val="dk1"/>
                          </a:solidFill>
                          <a:effectLst/>
                          <a:latin typeface="+mn-lt"/>
                          <a:ea typeface="+mn-ea"/>
                          <a:cs typeface="+mn-cs"/>
                          <a:sym typeface="Arial"/>
                        </a:rPr>
                        <a:t> and action plan for the supplier or for </a:t>
                      </a:r>
                      <a:r>
                        <a:rPr lang="en-US" sz="1800" b="0" i="0" u="none" strike="noStrike" cap="none" dirty="0" err="1">
                          <a:solidFill>
                            <a:schemeClr val="dk1"/>
                          </a:solidFill>
                          <a:effectLst/>
                          <a:latin typeface="+mn-lt"/>
                          <a:ea typeface="+mn-ea"/>
                          <a:cs typeface="+mn-cs"/>
                          <a:sym typeface="Arial"/>
                        </a:rPr>
                        <a:t>Vyaire</a:t>
                      </a:r>
                      <a:r>
                        <a:rPr lang="en-US" sz="1800" b="0" i="0" u="none" strike="noStrike" cap="none" dirty="0">
                          <a:solidFill>
                            <a:schemeClr val="dk1"/>
                          </a:solidFill>
                          <a:effectLst/>
                          <a:latin typeface="+mn-lt"/>
                          <a:ea typeface="+mn-ea"/>
                          <a:cs typeface="+mn-cs"/>
                          <a:sym typeface="Arial"/>
                        </a:rPr>
                        <a:t> has been determined.  Selecting this status means that both </a:t>
                      </a:r>
                      <a:r>
                        <a:rPr lang="en-US" sz="1800" b="0" i="0" u="none" strike="noStrike" cap="none" dirty="0" err="1">
                          <a:solidFill>
                            <a:schemeClr val="dk1"/>
                          </a:solidFill>
                          <a:effectLst/>
                          <a:latin typeface="+mn-lt"/>
                          <a:ea typeface="+mn-ea"/>
                          <a:cs typeface="+mn-cs"/>
                          <a:sym typeface="Arial"/>
                        </a:rPr>
                        <a:t>Vyaire</a:t>
                      </a:r>
                      <a:r>
                        <a:rPr lang="en-US" sz="1800" b="0" i="0" u="none" strike="noStrike" cap="none" dirty="0">
                          <a:solidFill>
                            <a:schemeClr val="dk1"/>
                          </a:solidFill>
                          <a:effectLst/>
                          <a:latin typeface="+mn-lt"/>
                          <a:ea typeface="+mn-ea"/>
                          <a:cs typeface="+mn-cs"/>
                          <a:sym typeface="Arial"/>
                        </a:rPr>
                        <a:t> and/or the supplier will start the implementation phase of the SCN.  This change of status might work as a written approval for supplier to proceed with requested changes</a:t>
                      </a:r>
                      <a:r>
                        <a:rPr lang="en-US" sz="1600" b="0" i="0" u="none" strike="noStrike" cap="none" dirty="0">
                          <a:solidFill>
                            <a:schemeClr val="dk1"/>
                          </a:solidFill>
                          <a:effectLst/>
                          <a:latin typeface="+mn-lt"/>
                          <a:ea typeface="+mn-ea"/>
                          <a:cs typeface="+mn-cs"/>
                          <a:sym typeface="Arial"/>
                        </a:rPr>
                        <a:t>.</a:t>
                      </a:r>
                      <a:endParaRPr lang="en-US" sz="1600" b="0" i="0" u="none" strike="noStrike" dirty="0">
                        <a:solidFill>
                          <a:srgbClr val="000000"/>
                        </a:solidFill>
                        <a:effectLst/>
                        <a:latin typeface="Calibri"/>
                      </a:endParaRPr>
                    </a:p>
                  </a:txBody>
                  <a:tcPr marL="8321" marR="8321" marT="9525" marB="0" anchor="b"/>
                </a:tc>
                <a:extLst>
                  <a:ext uri="{0D108BD9-81ED-4DB2-BD59-A6C34878D82A}">
                    <a16:rowId xmlns:a16="http://schemas.microsoft.com/office/drawing/2014/main" val="3900759220"/>
                  </a:ext>
                </a:extLst>
              </a:tr>
              <a:tr h="877160">
                <a:tc>
                  <a:txBody>
                    <a:bodyPr/>
                    <a:lstStyle/>
                    <a:p>
                      <a:pPr algn="ctr" fontAlgn="b"/>
                      <a:r>
                        <a:rPr lang="en-US" sz="2400" b="0" u="none" strike="noStrike" dirty="0">
                          <a:solidFill>
                            <a:srgbClr val="000000"/>
                          </a:solidFill>
                          <a:effectLst/>
                        </a:rPr>
                        <a:t>Review In-Process</a:t>
                      </a:r>
                      <a:endParaRPr lang="en-US" sz="2400" b="0" i="0" u="none" strike="noStrike" dirty="0">
                        <a:solidFill>
                          <a:srgbClr val="000000"/>
                        </a:solidFill>
                        <a:effectLst/>
                        <a:latin typeface="Calibri"/>
                      </a:endParaRPr>
                    </a:p>
                  </a:txBody>
                  <a:tcPr marL="8321" marR="8321" marT="9525" marB="0" anchor="b"/>
                </a:tc>
                <a:tc>
                  <a:txBody>
                    <a:bodyPr/>
                    <a:lstStyle/>
                    <a:p>
                      <a:pPr lvl="1"/>
                      <a:r>
                        <a:rPr lang="en-US" sz="1800" b="0" i="0" u="none" strike="noStrike" cap="none" dirty="0">
                          <a:solidFill>
                            <a:schemeClr val="dk1"/>
                          </a:solidFill>
                          <a:effectLst/>
                          <a:latin typeface="+mn-lt"/>
                          <a:ea typeface="+mn-ea"/>
                          <a:cs typeface="+mn-cs"/>
                          <a:sym typeface="Arial"/>
                        </a:rPr>
                        <a:t>Default status assigned by the SCN portal to new SCNs. Indicating need for review by SET and applicable SMEs. Upon review this status either go to </a:t>
                      </a:r>
                      <a:r>
                        <a:rPr lang="en-US" sz="1800" b="1" i="0" u="none" strike="noStrike" cap="none" dirty="0">
                          <a:solidFill>
                            <a:schemeClr val="dk1"/>
                          </a:solidFill>
                          <a:effectLst/>
                          <a:latin typeface="+mn-lt"/>
                          <a:ea typeface="+mn-ea"/>
                          <a:cs typeface="+mn-cs"/>
                          <a:sym typeface="Arial"/>
                        </a:rPr>
                        <a:t>Approved to Proceed</a:t>
                      </a:r>
                      <a:r>
                        <a:rPr lang="en-US" sz="1800" b="0" i="0" u="none" strike="noStrike" cap="none" dirty="0">
                          <a:solidFill>
                            <a:schemeClr val="dk1"/>
                          </a:solidFill>
                          <a:effectLst/>
                          <a:latin typeface="+mn-lt"/>
                          <a:ea typeface="+mn-ea"/>
                          <a:cs typeface="+mn-cs"/>
                          <a:sym typeface="Arial"/>
                        </a:rPr>
                        <a:t> or </a:t>
                      </a:r>
                      <a:r>
                        <a:rPr lang="en-US" sz="1800" b="1" i="0" u="none" strike="noStrike" cap="none" dirty="0">
                          <a:solidFill>
                            <a:schemeClr val="dk1"/>
                          </a:solidFill>
                          <a:effectLst/>
                          <a:latin typeface="+mn-lt"/>
                          <a:ea typeface="+mn-ea"/>
                          <a:cs typeface="+mn-cs"/>
                          <a:sym typeface="Arial"/>
                        </a:rPr>
                        <a:t>Rejected</a:t>
                      </a:r>
                      <a:r>
                        <a:rPr lang="en-US" sz="1800" b="0" i="0" u="none" strike="noStrike" cap="none" dirty="0">
                          <a:solidFill>
                            <a:schemeClr val="dk1"/>
                          </a:solidFill>
                          <a:effectLst/>
                          <a:latin typeface="+mn-lt"/>
                          <a:ea typeface="+mn-ea"/>
                          <a:cs typeface="+mn-cs"/>
                          <a:sym typeface="Arial"/>
                        </a:rPr>
                        <a:t>.</a:t>
                      </a:r>
                    </a:p>
                  </a:txBody>
                  <a:tcPr marL="8321" marR="8321" marT="9525" marB="0" anchor="b"/>
                </a:tc>
                <a:extLst>
                  <a:ext uri="{0D108BD9-81ED-4DB2-BD59-A6C34878D82A}">
                    <a16:rowId xmlns:a16="http://schemas.microsoft.com/office/drawing/2014/main" val="3125756060"/>
                  </a:ext>
                </a:extLst>
              </a:tr>
              <a:tr h="719136">
                <a:tc>
                  <a:txBody>
                    <a:bodyPr/>
                    <a:lstStyle/>
                    <a:p>
                      <a:pPr algn="ctr" fontAlgn="b"/>
                      <a:r>
                        <a:rPr lang="en-US" sz="2400" b="0" u="none" strike="noStrike" dirty="0">
                          <a:solidFill>
                            <a:srgbClr val="000000"/>
                          </a:solidFill>
                          <a:effectLst/>
                        </a:rPr>
                        <a:t>Rejected</a:t>
                      </a:r>
                      <a:endParaRPr lang="en-US" sz="2400" b="0" i="0" u="none" strike="noStrike" dirty="0">
                        <a:solidFill>
                          <a:srgbClr val="000000"/>
                        </a:solidFill>
                        <a:effectLst/>
                        <a:latin typeface="Calibri"/>
                      </a:endParaRPr>
                    </a:p>
                  </a:txBody>
                  <a:tcPr marL="8321" marR="8321" marT="9525" marB="0" anchor="b"/>
                </a:tc>
                <a:tc>
                  <a:txBody>
                    <a:bodyPr/>
                    <a:lstStyle/>
                    <a:p>
                      <a:pPr lvl="1"/>
                      <a:r>
                        <a:rPr lang="en-US" sz="1800" b="0" i="0" u="none" strike="noStrike" cap="none" dirty="0">
                          <a:solidFill>
                            <a:schemeClr val="dk1"/>
                          </a:solidFill>
                          <a:effectLst/>
                          <a:latin typeface="+mn-lt"/>
                          <a:ea typeface="+mn-ea"/>
                          <a:cs typeface="+mn-cs"/>
                          <a:sym typeface="Arial"/>
                        </a:rPr>
                        <a:t>This status can apply to an SCN when it has been decided to not to proceed with the change.</a:t>
                      </a:r>
                    </a:p>
                  </a:txBody>
                  <a:tcPr marL="8321" marR="8321" marT="9525" marB="0" anchor="b"/>
                </a:tc>
                <a:extLst>
                  <a:ext uri="{0D108BD9-81ED-4DB2-BD59-A6C34878D82A}">
                    <a16:rowId xmlns:a16="http://schemas.microsoft.com/office/drawing/2014/main" val="1512717267"/>
                  </a:ext>
                </a:extLst>
              </a:tr>
              <a:tr h="861648">
                <a:tc>
                  <a:txBody>
                    <a:bodyPr/>
                    <a:lstStyle/>
                    <a:p>
                      <a:pPr algn="ctr" fontAlgn="b"/>
                      <a:r>
                        <a:rPr lang="en-US" sz="2400" b="0" u="none" strike="noStrike" dirty="0">
                          <a:solidFill>
                            <a:srgbClr val="000000"/>
                          </a:solidFill>
                          <a:effectLst/>
                        </a:rPr>
                        <a:t>Supplier Retracted</a:t>
                      </a:r>
                      <a:endParaRPr lang="en-US" sz="2400" b="0" i="0" u="none" strike="noStrike" dirty="0">
                        <a:solidFill>
                          <a:srgbClr val="000000"/>
                        </a:solidFill>
                        <a:effectLst/>
                        <a:latin typeface="Calibri"/>
                      </a:endParaRPr>
                    </a:p>
                  </a:txBody>
                  <a:tcPr marL="8321" marR="8321" marT="9525" marB="0" anchor="b"/>
                </a:tc>
                <a:tc>
                  <a:txBody>
                    <a:bodyPr/>
                    <a:lstStyle/>
                    <a:p>
                      <a:pPr algn="l" fontAlgn="b"/>
                      <a:r>
                        <a:rPr lang="en-US" sz="1800" b="0" i="0" u="none" strike="noStrike" cap="none" dirty="0">
                          <a:solidFill>
                            <a:schemeClr val="dk1"/>
                          </a:solidFill>
                          <a:effectLst/>
                          <a:latin typeface="+mn-lt"/>
                          <a:ea typeface="+mn-ea"/>
                          <a:cs typeface="+mn-cs"/>
                          <a:sym typeface="Arial"/>
                        </a:rPr>
                        <a:t>This status will be selected by </a:t>
                      </a:r>
                      <a:r>
                        <a:rPr lang="en-US" sz="1800" b="0" i="0" u="none" strike="noStrike" cap="none" dirty="0" err="1">
                          <a:solidFill>
                            <a:schemeClr val="dk1"/>
                          </a:solidFill>
                          <a:effectLst/>
                          <a:latin typeface="+mn-lt"/>
                          <a:ea typeface="+mn-ea"/>
                          <a:cs typeface="+mn-cs"/>
                          <a:sym typeface="Arial"/>
                        </a:rPr>
                        <a:t>Vyaire</a:t>
                      </a:r>
                      <a:r>
                        <a:rPr lang="en-US" sz="1800" b="0" i="0" u="none" strike="noStrike" cap="none" dirty="0">
                          <a:solidFill>
                            <a:schemeClr val="dk1"/>
                          </a:solidFill>
                          <a:effectLst/>
                          <a:latin typeface="+mn-lt"/>
                          <a:ea typeface="+mn-ea"/>
                          <a:cs typeface="+mn-cs"/>
                          <a:sym typeface="Arial"/>
                        </a:rPr>
                        <a:t> when the supplier notifies </a:t>
                      </a:r>
                      <a:r>
                        <a:rPr lang="en-US" sz="1800" b="0" i="0" u="none" strike="noStrike" cap="none" dirty="0" err="1">
                          <a:solidFill>
                            <a:schemeClr val="dk1"/>
                          </a:solidFill>
                          <a:effectLst/>
                          <a:latin typeface="+mn-lt"/>
                          <a:ea typeface="+mn-ea"/>
                          <a:cs typeface="+mn-cs"/>
                          <a:sym typeface="Arial"/>
                        </a:rPr>
                        <a:t>Vyaire</a:t>
                      </a:r>
                      <a:r>
                        <a:rPr lang="en-US" sz="1800" b="0" i="0" u="none" strike="noStrike" cap="none" dirty="0">
                          <a:solidFill>
                            <a:schemeClr val="dk1"/>
                          </a:solidFill>
                          <a:effectLst/>
                          <a:latin typeface="+mn-lt"/>
                          <a:ea typeface="+mn-ea"/>
                          <a:cs typeface="+mn-cs"/>
                          <a:sym typeface="Arial"/>
                        </a:rPr>
                        <a:t> that the change is no longer required.</a:t>
                      </a:r>
                      <a:endParaRPr lang="en-US" sz="1800" b="0" i="0" u="none" strike="noStrike" dirty="0">
                        <a:solidFill>
                          <a:srgbClr val="000000"/>
                        </a:solidFill>
                        <a:effectLst/>
                        <a:latin typeface="Calibri"/>
                      </a:endParaRPr>
                    </a:p>
                  </a:txBody>
                  <a:tcPr marL="8321" marR="8321" marT="9525" marB="0" anchor="b"/>
                </a:tc>
                <a:extLst>
                  <a:ext uri="{0D108BD9-81ED-4DB2-BD59-A6C34878D82A}">
                    <a16:rowId xmlns:a16="http://schemas.microsoft.com/office/drawing/2014/main" val="2899026745"/>
                  </a:ext>
                </a:extLst>
              </a:tr>
            </a:tbl>
          </a:graphicData>
        </a:graphic>
      </p:graphicFrame>
    </p:spTree>
    <p:extLst>
      <p:ext uri="{BB962C8B-B14F-4D97-AF65-F5344CB8AC3E}">
        <p14:creationId xmlns:p14="http://schemas.microsoft.com/office/powerpoint/2010/main" val="384982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1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8C87CF5-8C9A-459E-8EEA-23BCC3E63BCB}"/>
              </a:ext>
            </a:extLst>
          </p:cNvPr>
          <p:cNvSpPr txBox="1">
            <a:spLocks/>
          </p:cNvSpPr>
          <p:nvPr/>
        </p:nvSpPr>
        <p:spPr>
          <a:xfrm>
            <a:off x="612474" y="1092968"/>
            <a:ext cx="13405452" cy="521207"/>
          </a:xfrm>
          <a:prstGeom prst="rect">
            <a:avLst/>
          </a:prstGeom>
          <a:no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algn="ctr"/>
            <a:r>
              <a:rPr lang="en-US" sz="3200" dirty="0" err="1"/>
              <a:t>Vyaire</a:t>
            </a:r>
            <a:r>
              <a:rPr lang="en-US" sz="3200" dirty="0"/>
              <a:t> Medical Quality Policy</a:t>
            </a:r>
          </a:p>
        </p:txBody>
      </p:sp>
      <p:sp>
        <p:nvSpPr>
          <p:cNvPr id="6" name="Text Placeholder 2">
            <a:extLst>
              <a:ext uri="{FF2B5EF4-FFF2-40B4-BE49-F238E27FC236}">
                <a16:creationId xmlns:a16="http://schemas.microsoft.com/office/drawing/2014/main" id="{7F45E477-457A-0D3F-E8AF-DD03C27B870F}"/>
              </a:ext>
            </a:extLst>
          </p:cNvPr>
          <p:cNvSpPr txBox="1">
            <a:spLocks/>
          </p:cNvSpPr>
          <p:nvPr/>
        </p:nvSpPr>
        <p:spPr>
          <a:xfrm>
            <a:off x="3270215" y="3711109"/>
            <a:ext cx="7997819" cy="521207"/>
          </a:xfrm>
          <a:prstGeom prst="rect">
            <a:avLst/>
          </a:prstGeom>
          <a:no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algn="ctr"/>
            <a:r>
              <a:rPr lang="en-US" sz="2800" b="0" dirty="0" err="1">
                <a:solidFill>
                  <a:schemeClr val="tx1">
                    <a:lumMod val="50000"/>
                    <a:lumOff val="50000"/>
                  </a:schemeClr>
                </a:solidFill>
              </a:rPr>
              <a:t>Vyaire</a:t>
            </a:r>
            <a:r>
              <a:rPr lang="en-US" sz="2800" b="0" dirty="0">
                <a:solidFill>
                  <a:schemeClr val="tx1">
                    <a:lumMod val="50000"/>
                    <a:lumOff val="50000"/>
                  </a:schemeClr>
                </a:solidFill>
              </a:rPr>
              <a:t> Medical is committed to empowering the global respiratory community to enrich patients’ quality of breathing by providing safe, effective products and services achieved through world class design and manufacture, focusing on customer satisfaction, continuous improvement, and compliance with global regulatory requirements.</a:t>
            </a:r>
          </a:p>
        </p:txBody>
      </p:sp>
    </p:spTree>
    <p:extLst>
      <p:ext uri="{BB962C8B-B14F-4D97-AF65-F5344CB8AC3E}">
        <p14:creationId xmlns:p14="http://schemas.microsoft.com/office/powerpoint/2010/main" val="211162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56D7-4650-7AB9-62A9-3FA0EA28DFB3}"/>
              </a:ext>
            </a:extLst>
          </p:cNvPr>
          <p:cNvSpPr>
            <a:spLocks noGrp="1"/>
          </p:cNvSpPr>
          <p:nvPr>
            <p:ph type="title"/>
          </p:nvPr>
        </p:nvSpPr>
        <p:spPr>
          <a:xfrm>
            <a:off x="457199" y="490741"/>
            <a:ext cx="7382435" cy="926897"/>
          </a:xfrm>
        </p:spPr>
        <p:txBody>
          <a:bodyPr/>
          <a:lstStyle/>
          <a:p>
            <a:r>
              <a:rPr lang="en-US" dirty="0"/>
              <a:t>Training Goals / Objectives</a:t>
            </a:r>
          </a:p>
        </p:txBody>
      </p:sp>
      <p:sp>
        <p:nvSpPr>
          <p:cNvPr id="3" name="Content Placeholder 2">
            <a:extLst>
              <a:ext uri="{FF2B5EF4-FFF2-40B4-BE49-F238E27FC236}">
                <a16:creationId xmlns:a16="http://schemas.microsoft.com/office/drawing/2014/main" id="{3F41D0EF-38CE-7D80-80FE-B46C5D5CA161}"/>
              </a:ext>
            </a:extLst>
          </p:cNvPr>
          <p:cNvSpPr txBox="1">
            <a:spLocks/>
          </p:cNvSpPr>
          <p:nvPr/>
        </p:nvSpPr>
        <p:spPr>
          <a:xfrm>
            <a:off x="457199" y="1589968"/>
            <a:ext cx="7382434" cy="3905737"/>
          </a:xfrm>
          <a:prstGeom prst="rect">
            <a:avLst/>
          </a:prstGeom>
          <a:noFill/>
          <a:ln>
            <a:noFill/>
          </a:ln>
        </p:spPr>
        <p:txBody>
          <a:bodyPr spcFirstLastPara="1" wrap="square" lIns="0" tIns="12700" rIns="0" bIns="0" anchor="ctr" anchorCtr="0">
            <a:normAutofit fontScale="92500" lnSpcReduction="20000"/>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indent="0"/>
            <a:r>
              <a:rPr lang="en-US" dirty="0"/>
              <a:t>Collaborative discussion with our key internal customers (“YOU”)</a:t>
            </a:r>
          </a:p>
          <a:p>
            <a:pPr indent="0"/>
            <a:endParaRPr lang="en-US" sz="1100" dirty="0"/>
          </a:p>
          <a:p>
            <a:pPr lvl="1">
              <a:lnSpc>
                <a:spcPct val="150000"/>
              </a:lnSpc>
            </a:pPr>
            <a:r>
              <a:rPr lang="en-US" dirty="0"/>
              <a:t>-	SCN Purpose   </a:t>
            </a:r>
          </a:p>
          <a:p>
            <a:pPr lvl="1">
              <a:lnSpc>
                <a:spcPct val="150000"/>
              </a:lnSpc>
            </a:pPr>
            <a:r>
              <a:rPr lang="en-US" dirty="0"/>
              <a:t>-	</a:t>
            </a:r>
            <a:r>
              <a:rPr lang="en-US" dirty="0" err="1"/>
              <a:t>Vyaire</a:t>
            </a:r>
            <a:r>
              <a:rPr lang="en-US" dirty="0"/>
              <a:t> Supporting QMS Documents</a:t>
            </a:r>
          </a:p>
          <a:p>
            <a:pPr lvl="1">
              <a:lnSpc>
                <a:spcPct val="150000"/>
              </a:lnSpc>
            </a:pPr>
            <a:r>
              <a:rPr lang="en-US" dirty="0"/>
              <a:t>-	SCN SharePoint Portal Demo</a:t>
            </a:r>
          </a:p>
          <a:p>
            <a:pPr lvl="1">
              <a:lnSpc>
                <a:spcPct val="150000"/>
              </a:lnSpc>
            </a:pPr>
            <a:r>
              <a:rPr lang="en-US" dirty="0"/>
              <a:t>-	Understanding the roles</a:t>
            </a:r>
          </a:p>
          <a:p>
            <a:pPr lvl="1">
              <a:lnSpc>
                <a:spcPct val="150000"/>
              </a:lnSpc>
            </a:pPr>
            <a:r>
              <a:rPr lang="en-US" dirty="0"/>
              <a:t>-	SCN Status Definitions</a:t>
            </a:r>
          </a:p>
          <a:p>
            <a:endParaRPr lang="en-US" dirty="0"/>
          </a:p>
        </p:txBody>
      </p:sp>
      <p:pic>
        <p:nvPicPr>
          <p:cNvPr id="4" name="Picture 3">
            <a:extLst>
              <a:ext uri="{FF2B5EF4-FFF2-40B4-BE49-F238E27FC236}">
                <a16:creationId xmlns:a16="http://schemas.microsoft.com/office/drawing/2014/main" id="{4AFDA86E-7648-638B-D89B-F9F36144553C}"/>
              </a:ext>
            </a:extLst>
          </p:cNvPr>
          <p:cNvPicPr>
            <a:picLocks noChangeAspect="1"/>
          </p:cNvPicPr>
          <p:nvPr/>
        </p:nvPicPr>
        <p:blipFill>
          <a:blip r:embed="rId2"/>
          <a:stretch>
            <a:fillRect/>
          </a:stretch>
        </p:blipFill>
        <p:spPr>
          <a:xfrm>
            <a:off x="8678497" y="3183415"/>
            <a:ext cx="3350871" cy="2413322"/>
          </a:xfrm>
          <a:prstGeom prst="rect">
            <a:avLst/>
          </a:prstGeom>
        </p:spPr>
      </p:pic>
    </p:spTree>
    <p:extLst>
      <p:ext uri="{BB962C8B-B14F-4D97-AF65-F5344CB8AC3E}">
        <p14:creationId xmlns:p14="http://schemas.microsoft.com/office/powerpoint/2010/main" val="136824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FBA523-2A48-0EEB-C687-EC3EF61040BA}"/>
              </a:ext>
            </a:extLst>
          </p:cNvPr>
          <p:cNvSpPr>
            <a:spLocks noGrp="1"/>
          </p:cNvSpPr>
          <p:nvPr>
            <p:ph type="title"/>
          </p:nvPr>
        </p:nvSpPr>
        <p:spPr>
          <a:xfrm>
            <a:off x="457199" y="490741"/>
            <a:ext cx="7382435" cy="926897"/>
          </a:xfrm>
        </p:spPr>
        <p:txBody>
          <a:bodyPr/>
          <a:lstStyle/>
          <a:p>
            <a:r>
              <a:rPr lang="en-US" dirty="0"/>
              <a:t>SCN Purpose</a:t>
            </a:r>
          </a:p>
        </p:txBody>
      </p:sp>
      <p:sp>
        <p:nvSpPr>
          <p:cNvPr id="6" name="Content Placeholder 2">
            <a:extLst>
              <a:ext uri="{FF2B5EF4-FFF2-40B4-BE49-F238E27FC236}">
                <a16:creationId xmlns:a16="http://schemas.microsoft.com/office/drawing/2014/main" id="{8D42606C-2DB4-E54C-F057-FC128A026DE2}"/>
              </a:ext>
            </a:extLst>
          </p:cNvPr>
          <p:cNvSpPr txBox="1">
            <a:spLocks/>
          </p:cNvSpPr>
          <p:nvPr/>
        </p:nvSpPr>
        <p:spPr>
          <a:xfrm>
            <a:off x="457199" y="1630859"/>
            <a:ext cx="8289236" cy="4232593"/>
          </a:xfrm>
          <a:prstGeom prst="rect">
            <a:avLst/>
          </a:prstGeom>
          <a:no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marL="285750" indent="-285750">
              <a:buFont typeface="Arial" panose="020B0604020202020204" pitchFamily="34" charset="0"/>
              <a:buChar char="•"/>
            </a:pPr>
            <a:r>
              <a:rPr lang="en-US" sz="2000" dirty="0"/>
              <a:t>Purpose: Review, Evaluate, Approve and Document supplier change notifications</a:t>
            </a:r>
          </a:p>
          <a:p>
            <a:pPr marL="285750" indent="-285750">
              <a:buFont typeface="Arial" panose="020B0604020202020204" pitchFamily="34" charset="0"/>
              <a:buChar char="•"/>
            </a:pPr>
            <a:r>
              <a:rPr lang="en-US" sz="2000" dirty="0"/>
              <a:t>Suppliers submit SCNs in one location</a:t>
            </a:r>
          </a:p>
          <a:p>
            <a:pPr marL="742854" lvl="1">
              <a:buFont typeface="Wingdings" panose="05000000000000000000" pitchFamily="2" charset="2"/>
              <a:buChar char="Ø"/>
            </a:pPr>
            <a:r>
              <a:rPr lang="en-US" sz="2000" dirty="0"/>
              <a:t>Avoid suppliers notifications getting lost in emails, voicemails, etc.</a:t>
            </a:r>
          </a:p>
          <a:p>
            <a:pPr lvl="1"/>
            <a:endParaRPr lang="en-US" sz="2000" dirty="0"/>
          </a:p>
          <a:p>
            <a:pPr marL="285750" indent="-285750">
              <a:buFont typeface="Arial" panose="020B0604020202020204" pitchFamily="34" charset="0"/>
              <a:buChar char="•"/>
            </a:pPr>
            <a:r>
              <a:rPr lang="en-US" sz="2000" dirty="0"/>
              <a:t>Central location for all Supplier Change Notifications to be stored in the internal SharePoint Portal</a:t>
            </a:r>
          </a:p>
          <a:p>
            <a:pPr marL="800004" lvl="1" indent="-342900">
              <a:buFont typeface="Wingdings" panose="05000000000000000000" pitchFamily="2" charset="2"/>
              <a:buChar char="Ø"/>
            </a:pPr>
            <a:r>
              <a:rPr lang="en-US" sz="2000" dirty="0"/>
              <a:t>SCN can be accessed and reviewed internally at any time</a:t>
            </a:r>
          </a:p>
          <a:p>
            <a:pPr marL="457104" lvl="1" indent="0"/>
            <a:endParaRPr lang="en-US" sz="2000" dirty="0"/>
          </a:p>
          <a:p>
            <a:pPr marL="342900" indent="-342900">
              <a:buFont typeface="Arial" panose="020B0604020202020204" pitchFamily="34" charset="0"/>
              <a:buChar char="•"/>
            </a:pPr>
            <a:r>
              <a:rPr lang="en-US" sz="2000" dirty="0"/>
              <a:t>Single SCN Point of Contact for suppliers </a:t>
            </a:r>
          </a:p>
          <a:p>
            <a:pPr marL="114300" indent="-342900">
              <a:buFont typeface="Arial" panose="020B0604020202020204" pitchFamily="34" charset="0"/>
              <a:buChar char="•"/>
            </a:pPr>
            <a:r>
              <a:rPr lang="en-US" sz="2000" u="sng" dirty="0">
                <a:hlinkClick r:id="rId2"/>
              </a:rPr>
              <a:t>https://eforms.vyaire.com/</a:t>
            </a:r>
            <a:endParaRPr lang="en-US" sz="2000" dirty="0"/>
          </a:p>
        </p:txBody>
      </p:sp>
    </p:spTree>
    <p:extLst>
      <p:ext uri="{BB962C8B-B14F-4D97-AF65-F5344CB8AC3E}">
        <p14:creationId xmlns:p14="http://schemas.microsoft.com/office/powerpoint/2010/main" val="199999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2F369-3CAC-50FD-EAA9-DD8EF62CF91B}"/>
              </a:ext>
            </a:extLst>
          </p:cNvPr>
          <p:cNvSpPr>
            <a:spLocks noGrp="1"/>
          </p:cNvSpPr>
          <p:nvPr>
            <p:ph type="title"/>
          </p:nvPr>
        </p:nvSpPr>
        <p:spPr>
          <a:xfrm>
            <a:off x="467138" y="236759"/>
            <a:ext cx="8280401" cy="494761"/>
          </a:xfrm>
        </p:spPr>
        <p:txBody>
          <a:bodyPr>
            <a:noAutofit/>
          </a:bodyPr>
          <a:lstStyle/>
          <a:p>
            <a:r>
              <a:rPr lang="en-US" dirty="0"/>
              <a:t>Supporting QMS Documents</a:t>
            </a:r>
          </a:p>
        </p:txBody>
      </p:sp>
      <p:sp>
        <p:nvSpPr>
          <p:cNvPr id="6" name="Content Placeholder 2">
            <a:extLst>
              <a:ext uri="{FF2B5EF4-FFF2-40B4-BE49-F238E27FC236}">
                <a16:creationId xmlns:a16="http://schemas.microsoft.com/office/drawing/2014/main" id="{D674389A-203C-A6AB-78D4-5AD5BEDD6317}"/>
              </a:ext>
            </a:extLst>
          </p:cNvPr>
          <p:cNvSpPr txBox="1">
            <a:spLocks/>
          </p:cNvSpPr>
          <p:nvPr/>
        </p:nvSpPr>
        <p:spPr>
          <a:xfrm>
            <a:off x="467138" y="1208598"/>
            <a:ext cx="8432801" cy="5334387"/>
          </a:xfrm>
          <a:prstGeom prst="rect">
            <a:avLst/>
          </a:prstGeom>
          <a:noFill/>
          <a:ln>
            <a:noFill/>
          </a:ln>
        </p:spPr>
        <p:txBody>
          <a:bodyPr spcFirstLastPara="1" wrap="square" lIns="0" tIns="12700" rIns="0" bIns="0" anchor="ctr" anchorCtr="0">
            <a:normAutofit/>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marL="457200" indent="-457200">
              <a:buFont typeface="Arial" panose="020B0604020202020204" pitchFamily="34" charset="0"/>
              <a:buChar char="•"/>
            </a:pPr>
            <a:r>
              <a:rPr lang="en-US" sz="2800" dirty="0"/>
              <a:t>Process of receiving SCNs and communicating to Buyers/Quality:</a:t>
            </a:r>
          </a:p>
          <a:p>
            <a:pPr marL="1200150" lvl="1" indent="-285750">
              <a:buClrTx/>
              <a:buFont typeface="Arial" panose="020B0604020202020204" pitchFamily="34" charset="0"/>
              <a:buChar char="•"/>
            </a:pPr>
            <a:r>
              <a:rPr lang="en-US" b="0" dirty="0"/>
              <a:t>0503-002-001-S Supplier Instructions for SCN Submission</a:t>
            </a:r>
          </a:p>
          <a:p>
            <a:endParaRPr lang="en-US" dirty="0"/>
          </a:p>
          <a:p>
            <a:pPr marL="457200" indent="-457200">
              <a:buFont typeface="Arial" panose="020B0604020202020204" pitchFamily="34" charset="0"/>
              <a:buChar char="•"/>
            </a:pPr>
            <a:r>
              <a:rPr lang="en-US" sz="2800" dirty="0"/>
              <a:t>Process of evaluating SCN and communicating SCN decision with supplier:</a:t>
            </a:r>
          </a:p>
          <a:p>
            <a:pPr marL="1200150" lvl="1" indent="-285750">
              <a:buClrTx/>
              <a:buFont typeface="Arial" panose="020B0604020202020204" pitchFamily="34" charset="0"/>
              <a:buChar char="•"/>
            </a:pPr>
            <a:r>
              <a:rPr lang="en-US" b="0" dirty="0"/>
              <a:t>0503-001-004-R (00) Supplier Change Notification Review Form</a:t>
            </a:r>
          </a:p>
          <a:p>
            <a:endParaRPr lang="en-US" dirty="0"/>
          </a:p>
        </p:txBody>
      </p:sp>
    </p:spTree>
    <p:extLst>
      <p:ext uri="{BB962C8B-B14F-4D97-AF65-F5344CB8AC3E}">
        <p14:creationId xmlns:p14="http://schemas.microsoft.com/office/powerpoint/2010/main" val="171699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C3EB7F-FD5F-7194-8472-1A4B0FB91DD8}"/>
              </a:ext>
            </a:extLst>
          </p:cNvPr>
          <p:cNvPicPr>
            <a:picLocks noChangeAspect="1"/>
          </p:cNvPicPr>
          <p:nvPr/>
        </p:nvPicPr>
        <p:blipFill>
          <a:blip r:embed="rId2"/>
          <a:stretch>
            <a:fillRect/>
          </a:stretch>
        </p:blipFill>
        <p:spPr>
          <a:xfrm>
            <a:off x="786398" y="1223629"/>
            <a:ext cx="8754766" cy="6733181"/>
          </a:xfrm>
          <a:prstGeom prst="rect">
            <a:avLst/>
          </a:prstGeom>
        </p:spPr>
      </p:pic>
      <p:sp>
        <p:nvSpPr>
          <p:cNvPr id="5" name="Title 1">
            <a:extLst>
              <a:ext uri="{FF2B5EF4-FFF2-40B4-BE49-F238E27FC236}">
                <a16:creationId xmlns:a16="http://schemas.microsoft.com/office/drawing/2014/main" id="{DB7D5649-9DE0-FB61-2D24-814E3D63948F}"/>
              </a:ext>
            </a:extLst>
          </p:cNvPr>
          <p:cNvSpPr>
            <a:spLocks noGrp="1"/>
          </p:cNvSpPr>
          <p:nvPr>
            <p:ph type="title"/>
          </p:nvPr>
        </p:nvSpPr>
        <p:spPr>
          <a:xfrm>
            <a:off x="457199" y="490741"/>
            <a:ext cx="8975942" cy="1299657"/>
          </a:xfrm>
        </p:spPr>
        <p:txBody>
          <a:bodyPr>
            <a:normAutofit/>
          </a:bodyPr>
          <a:lstStyle/>
          <a:p>
            <a:r>
              <a:rPr lang="en-US" dirty="0"/>
              <a:t>Vyaire.com Supplier Website</a:t>
            </a:r>
            <a:br>
              <a:rPr lang="en-US" dirty="0"/>
            </a:br>
            <a:endParaRPr lang="en-US" dirty="0"/>
          </a:p>
        </p:txBody>
      </p:sp>
      <p:cxnSp>
        <p:nvCxnSpPr>
          <p:cNvPr id="7" name="Straight Arrow Connector 6">
            <a:extLst>
              <a:ext uri="{FF2B5EF4-FFF2-40B4-BE49-F238E27FC236}">
                <a16:creationId xmlns:a16="http://schemas.microsoft.com/office/drawing/2014/main" id="{B96DD03C-14FC-75ED-2C98-3D39E9D77E37}"/>
              </a:ext>
            </a:extLst>
          </p:cNvPr>
          <p:cNvCxnSpPr>
            <a:cxnSpLocks/>
          </p:cNvCxnSpPr>
          <p:nvPr/>
        </p:nvCxnSpPr>
        <p:spPr>
          <a:xfrm flipH="1">
            <a:off x="2968473" y="954157"/>
            <a:ext cx="5031520" cy="7195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95593AC-F096-0884-616A-B41D630B7595}"/>
              </a:ext>
            </a:extLst>
          </p:cNvPr>
          <p:cNvSpPr/>
          <p:nvPr/>
        </p:nvSpPr>
        <p:spPr>
          <a:xfrm>
            <a:off x="6743847" y="490741"/>
            <a:ext cx="2350207" cy="61381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1. Visit https://eforms.vyaire.com</a:t>
            </a:r>
          </a:p>
        </p:txBody>
      </p:sp>
      <p:sp>
        <p:nvSpPr>
          <p:cNvPr id="9" name="Rectangle 8">
            <a:extLst>
              <a:ext uri="{FF2B5EF4-FFF2-40B4-BE49-F238E27FC236}">
                <a16:creationId xmlns:a16="http://schemas.microsoft.com/office/drawing/2014/main" id="{8EE24AAB-F307-3F2E-6738-F3574F4A5C57}"/>
              </a:ext>
            </a:extLst>
          </p:cNvPr>
          <p:cNvSpPr/>
          <p:nvPr/>
        </p:nvSpPr>
        <p:spPr>
          <a:xfrm>
            <a:off x="5698919" y="6876914"/>
            <a:ext cx="2089855" cy="632951"/>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2. Click here to access SCN Web submission form</a:t>
            </a:r>
          </a:p>
        </p:txBody>
      </p:sp>
      <p:cxnSp>
        <p:nvCxnSpPr>
          <p:cNvPr id="10" name="Straight Arrow Connector 9">
            <a:extLst>
              <a:ext uri="{FF2B5EF4-FFF2-40B4-BE49-F238E27FC236}">
                <a16:creationId xmlns:a16="http://schemas.microsoft.com/office/drawing/2014/main" id="{645085CD-4BA1-C48E-9A92-534E81CACECA}"/>
              </a:ext>
            </a:extLst>
          </p:cNvPr>
          <p:cNvCxnSpPr>
            <a:cxnSpLocks/>
          </p:cNvCxnSpPr>
          <p:nvPr/>
        </p:nvCxnSpPr>
        <p:spPr>
          <a:xfrm flipH="1">
            <a:off x="2202004" y="7193389"/>
            <a:ext cx="34969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F9CDE897-C856-532D-9960-CE403C70F214}"/>
              </a:ext>
            </a:extLst>
          </p:cNvPr>
          <p:cNvSpPr/>
          <p:nvPr/>
        </p:nvSpPr>
        <p:spPr>
          <a:xfrm>
            <a:off x="647205" y="1392881"/>
            <a:ext cx="617444" cy="473194"/>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9" name="Oval 18">
            <a:extLst>
              <a:ext uri="{FF2B5EF4-FFF2-40B4-BE49-F238E27FC236}">
                <a16:creationId xmlns:a16="http://schemas.microsoft.com/office/drawing/2014/main" id="{2851597E-8E09-744C-A4E2-64F8987B6E1F}"/>
              </a:ext>
            </a:extLst>
          </p:cNvPr>
          <p:cNvSpPr/>
          <p:nvPr/>
        </p:nvSpPr>
        <p:spPr>
          <a:xfrm>
            <a:off x="216009" y="6893010"/>
            <a:ext cx="617444" cy="473194"/>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69941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B0D55BF-6D45-2D1E-BD17-D5EBA9A92871}"/>
              </a:ext>
            </a:extLst>
          </p:cNvPr>
          <p:cNvSpPr>
            <a:spLocks noGrp="1"/>
          </p:cNvSpPr>
          <p:nvPr>
            <p:ph type="title"/>
          </p:nvPr>
        </p:nvSpPr>
        <p:spPr>
          <a:xfrm>
            <a:off x="457199" y="156259"/>
            <a:ext cx="7382434" cy="895385"/>
          </a:xfrm>
        </p:spPr>
        <p:txBody>
          <a:bodyPr>
            <a:normAutofit fontScale="90000"/>
          </a:bodyPr>
          <a:lstStyle/>
          <a:p>
            <a:r>
              <a:rPr lang="en-US" dirty="0">
                <a:hlinkClick r:id="rId2"/>
              </a:rPr>
              <a:t>https://eforms.vyaire.com</a:t>
            </a:r>
            <a:r>
              <a:rPr lang="en-US" dirty="0"/>
              <a:t> </a:t>
            </a:r>
            <a:br>
              <a:rPr lang="en-US" dirty="0"/>
            </a:br>
            <a:r>
              <a:rPr lang="en-US" dirty="0"/>
              <a:t>Supplier SCN form</a:t>
            </a:r>
          </a:p>
        </p:txBody>
      </p:sp>
      <p:pic>
        <p:nvPicPr>
          <p:cNvPr id="19" name="Content Placeholder 5">
            <a:extLst>
              <a:ext uri="{FF2B5EF4-FFF2-40B4-BE49-F238E27FC236}">
                <a16:creationId xmlns:a16="http://schemas.microsoft.com/office/drawing/2014/main" id="{7D5B18E2-E859-99DE-7E9D-55E060E4537A}"/>
              </a:ext>
            </a:extLst>
          </p:cNvPr>
          <p:cNvPicPr>
            <a:picLocks noChangeAspect="1"/>
          </p:cNvPicPr>
          <p:nvPr/>
        </p:nvPicPr>
        <p:blipFill>
          <a:blip r:embed="rId3"/>
          <a:srcRect/>
          <a:stretch/>
        </p:blipFill>
        <p:spPr>
          <a:xfrm>
            <a:off x="655984" y="1194725"/>
            <a:ext cx="4929273" cy="2959315"/>
          </a:xfrm>
          <a:prstGeom prst="rect">
            <a:avLst/>
          </a:prstGeom>
          <a:noFill/>
          <a:ln>
            <a:solidFill>
              <a:schemeClr val="accent1">
                <a:alpha val="97000"/>
              </a:schemeClr>
            </a:solidFill>
          </a:ln>
        </p:spPr>
      </p:pic>
      <p:pic>
        <p:nvPicPr>
          <p:cNvPr id="21" name="Picture 20">
            <a:extLst>
              <a:ext uri="{FF2B5EF4-FFF2-40B4-BE49-F238E27FC236}">
                <a16:creationId xmlns:a16="http://schemas.microsoft.com/office/drawing/2014/main" id="{44ED54EC-B2C9-A29E-6191-30945097C760}"/>
              </a:ext>
            </a:extLst>
          </p:cNvPr>
          <p:cNvPicPr>
            <a:picLocks noChangeAspect="1"/>
          </p:cNvPicPr>
          <p:nvPr/>
        </p:nvPicPr>
        <p:blipFill>
          <a:blip r:embed="rId4"/>
          <a:srcRect/>
          <a:stretch/>
        </p:blipFill>
        <p:spPr>
          <a:xfrm>
            <a:off x="7067713" y="2575393"/>
            <a:ext cx="6567807" cy="3729429"/>
          </a:xfrm>
          <a:prstGeom prst="rect">
            <a:avLst/>
          </a:prstGeom>
          <a:ln>
            <a:solidFill>
              <a:schemeClr val="accent1">
                <a:alpha val="98000"/>
              </a:schemeClr>
            </a:solidFill>
          </a:ln>
        </p:spPr>
      </p:pic>
      <p:pic>
        <p:nvPicPr>
          <p:cNvPr id="22" name="Picture 21">
            <a:extLst>
              <a:ext uri="{FF2B5EF4-FFF2-40B4-BE49-F238E27FC236}">
                <a16:creationId xmlns:a16="http://schemas.microsoft.com/office/drawing/2014/main" id="{C6F2236C-5389-92E4-8580-A9ED1A3497BD}"/>
              </a:ext>
            </a:extLst>
          </p:cNvPr>
          <p:cNvPicPr>
            <a:picLocks noChangeAspect="1"/>
          </p:cNvPicPr>
          <p:nvPr/>
        </p:nvPicPr>
        <p:blipFill>
          <a:blip r:embed="rId5"/>
          <a:srcRect/>
          <a:stretch/>
        </p:blipFill>
        <p:spPr>
          <a:xfrm>
            <a:off x="502809" y="4285581"/>
            <a:ext cx="5395182" cy="3400038"/>
          </a:xfrm>
          <a:prstGeom prst="rect">
            <a:avLst/>
          </a:prstGeom>
          <a:ln>
            <a:solidFill>
              <a:schemeClr val="accent1">
                <a:alpha val="96000"/>
              </a:schemeClr>
            </a:solidFill>
          </a:ln>
        </p:spPr>
      </p:pic>
      <p:sp>
        <p:nvSpPr>
          <p:cNvPr id="23" name="Rectangle 22">
            <a:extLst>
              <a:ext uri="{FF2B5EF4-FFF2-40B4-BE49-F238E27FC236}">
                <a16:creationId xmlns:a16="http://schemas.microsoft.com/office/drawing/2014/main" id="{3139D6E5-1447-68AB-198D-B4EBAC4CE640}"/>
              </a:ext>
            </a:extLst>
          </p:cNvPr>
          <p:cNvSpPr/>
          <p:nvPr/>
        </p:nvSpPr>
        <p:spPr>
          <a:xfrm>
            <a:off x="6348902" y="1239108"/>
            <a:ext cx="2493360" cy="42485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3. Complete “Supplier Information” according to template</a:t>
            </a:r>
          </a:p>
        </p:txBody>
      </p:sp>
      <p:cxnSp>
        <p:nvCxnSpPr>
          <p:cNvPr id="24" name="Straight Arrow Connector 23">
            <a:extLst>
              <a:ext uri="{FF2B5EF4-FFF2-40B4-BE49-F238E27FC236}">
                <a16:creationId xmlns:a16="http://schemas.microsoft.com/office/drawing/2014/main" id="{F0ACFB67-54BF-E4CA-932B-EED60FD5701B}"/>
              </a:ext>
            </a:extLst>
          </p:cNvPr>
          <p:cNvCxnSpPr>
            <a:cxnSpLocks/>
            <a:stCxn id="23" idx="1"/>
          </p:cNvCxnSpPr>
          <p:nvPr/>
        </p:nvCxnSpPr>
        <p:spPr>
          <a:xfrm flipH="1">
            <a:off x="5585262" y="1451537"/>
            <a:ext cx="763640" cy="36769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23115D11-49C2-12F3-D88B-DFBDA470E09B}"/>
              </a:ext>
            </a:extLst>
          </p:cNvPr>
          <p:cNvSpPr/>
          <p:nvPr/>
        </p:nvSpPr>
        <p:spPr>
          <a:xfrm>
            <a:off x="8359831" y="1748637"/>
            <a:ext cx="2493361" cy="56841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4. Supplier to select under Change Impact: </a:t>
            </a:r>
          </a:p>
          <a:p>
            <a:r>
              <a:rPr lang="en-US" sz="1000" dirty="0"/>
              <a:t>       “Type of Change”</a:t>
            </a:r>
          </a:p>
        </p:txBody>
      </p:sp>
      <p:cxnSp>
        <p:nvCxnSpPr>
          <p:cNvPr id="26" name="Straight Arrow Connector 25">
            <a:extLst>
              <a:ext uri="{FF2B5EF4-FFF2-40B4-BE49-F238E27FC236}">
                <a16:creationId xmlns:a16="http://schemas.microsoft.com/office/drawing/2014/main" id="{3EDE79D3-04A9-034D-9DD1-5308807E0DD3}"/>
              </a:ext>
            </a:extLst>
          </p:cNvPr>
          <p:cNvCxnSpPr>
            <a:cxnSpLocks/>
          </p:cNvCxnSpPr>
          <p:nvPr/>
        </p:nvCxnSpPr>
        <p:spPr>
          <a:xfrm>
            <a:off x="9625760" y="2317050"/>
            <a:ext cx="0" cy="25493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282E684-A5A3-B1C9-C158-2917B7503AB1}"/>
              </a:ext>
            </a:extLst>
          </p:cNvPr>
          <p:cNvSpPr/>
          <p:nvPr/>
        </p:nvSpPr>
        <p:spPr>
          <a:xfrm>
            <a:off x="6997148" y="6753199"/>
            <a:ext cx="2493360" cy="42826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5. Please  select ‘Impacted Vyaire site location”</a:t>
            </a:r>
          </a:p>
          <a:p>
            <a:r>
              <a:rPr lang="en-US" sz="1000" dirty="0"/>
              <a:t>6. List affected PN’s)</a:t>
            </a:r>
          </a:p>
        </p:txBody>
      </p:sp>
      <p:cxnSp>
        <p:nvCxnSpPr>
          <p:cNvPr id="28" name="Straight Arrow Connector 27">
            <a:extLst>
              <a:ext uri="{FF2B5EF4-FFF2-40B4-BE49-F238E27FC236}">
                <a16:creationId xmlns:a16="http://schemas.microsoft.com/office/drawing/2014/main" id="{7B4BD419-F408-4A33-39AA-4AE684DE1968}"/>
              </a:ext>
            </a:extLst>
          </p:cNvPr>
          <p:cNvCxnSpPr>
            <a:cxnSpLocks/>
            <a:stCxn id="27" idx="1"/>
          </p:cNvCxnSpPr>
          <p:nvPr/>
        </p:nvCxnSpPr>
        <p:spPr>
          <a:xfrm flipH="1">
            <a:off x="5920994" y="6967331"/>
            <a:ext cx="1076154"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8130D4F7-72D8-9544-45C3-8DD2836DBD60}"/>
              </a:ext>
            </a:extLst>
          </p:cNvPr>
          <p:cNvSpPr/>
          <p:nvPr/>
        </p:nvSpPr>
        <p:spPr>
          <a:xfrm>
            <a:off x="3242680" y="1787035"/>
            <a:ext cx="604830" cy="491619"/>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0" name="Oval 29">
            <a:extLst>
              <a:ext uri="{FF2B5EF4-FFF2-40B4-BE49-F238E27FC236}">
                <a16:creationId xmlns:a16="http://schemas.microsoft.com/office/drawing/2014/main" id="{E9784BF5-3E6F-4524-B6EB-F0512C23D7CB}"/>
              </a:ext>
            </a:extLst>
          </p:cNvPr>
          <p:cNvSpPr/>
          <p:nvPr/>
        </p:nvSpPr>
        <p:spPr>
          <a:xfrm>
            <a:off x="11631982" y="2808489"/>
            <a:ext cx="553391" cy="45945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31" name="Oval 30">
            <a:extLst>
              <a:ext uri="{FF2B5EF4-FFF2-40B4-BE49-F238E27FC236}">
                <a16:creationId xmlns:a16="http://schemas.microsoft.com/office/drawing/2014/main" id="{F7AFFE96-02DE-472C-DEBB-83CFE2EC37CF}"/>
              </a:ext>
            </a:extLst>
          </p:cNvPr>
          <p:cNvSpPr/>
          <p:nvPr/>
        </p:nvSpPr>
        <p:spPr>
          <a:xfrm>
            <a:off x="4159354" y="4937098"/>
            <a:ext cx="556090" cy="5393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32" name="Oval 31">
            <a:extLst>
              <a:ext uri="{FF2B5EF4-FFF2-40B4-BE49-F238E27FC236}">
                <a16:creationId xmlns:a16="http://schemas.microsoft.com/office/drawing/2014/main" id="{97E183CB-1EB7-2EB3-C360-AD7B835B57E6}"/>
              </a:ext>
            </a:extLst>
          </p:cNvPr>
          <p:cNvSpPr/>
          <p:nvPr/>
        </p:nvSpPr>
        <p:spPr>
          <a:xfrm>
            <a:off x="4284265" y="6967331"/>
            <a:ext cx="556091" cy="44751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309445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5BFD89-7624-C332-9028-DBF963A7DB60}"/>
              </a:ext>
            </a:extLst>
          </p:cNvPr>
          <p:cNvSpPr>
            <a:spLocks noGrp="1"/>
          </p:cNvSpPr>
          <p:nvPr>
            <p:ph type="title"/>
          </p:nvPr>
        </p:nvSpPr>
        <p:spPr>
          <a:xfrm>
            <a:off x="457199" y="117488"/>
            <a:ext cx="8369086" cy="773666"/>
          </a:xfrm>
        </p:spPr>
        <p:txBody>
          <a:bodyPr>
            <a:normAutofit fontScale="90000"/>
          </a:bodyPr>
          <a:lstStyle/>
          <a:p>
            <a:r>
              <a:rPr lang="en-US" dirty="0">
                <a:hlinkClick r:id="rId2"/>
              </a:rPr>
              <a:t>https://eforms.vyaire.com</a:t>
            </a:r>
            <a:r>
              <a:rPr lang="en-US" dirty="0"/>
              <a:t> </a:t>
            </a:r>
            <a:br>
              <a:rPr lang="en-US" dirty="0"/>
            </a:br>
            <a:r>
              <a:rPr lang="en-US" dirty="0"/>
              <a:t>Supplier SCN form</a:t>
            </a:r>
          </a:p>
        </p:txBody>
      </p:sp>
      <p:pic>
        <p:nvPicPr>
          <p:cNvPr id="6" name="Content Placeholder 5">
            <a:extLst>
              <a:ext uri="{FF2B5EF4-FFF2-40B4-BE49-F238E27FC236}">
                <a16:creationId xmlns:a16="http://schemas.microsoft.com/office/drawing/2014/main" id="{943E4701-DD34-6822-64FB-51EFD7DE8B44}"/>
              </a:ext>
            </a:extLst>
          </p:cNvPr>
          <p:cNvPicPr>
            <a:picLocks noChangeAspect="1"/>
          </p:cNvPicPr>
          <p:nvPr/>
        </p:nvPicPr>
        <p:blipFill>
          <a:blip r:embed="rId3"/>
          <a:srcRect/>
          <a:stretch/>
        </p:blipFill>
        <p:spPr>
          <a:xfrm>
            <a:off x="1295665" y="1051572"/>
            <a:ext cx="6327647" cy="6776862"/>
          </a:xfrm>
          <a:prstGeom prst="rect">
            <a:avLst/>
          </a:prstGeom>
          <a:noFill/>
          <a:ln>
            <a:noFill/>
          </a:ln>
        </p:spPr>
      </p:pic>
      <p:sp>
        <p:nvSpPr>
          <p:cNvPr id="8" name="Rectangle 7">
            <a:extLst>
              <a:ext uri="{FF2B5EF4-FFF2-40B4-BE49-F238E27FC236}">
                <a16:creationId xmlns:a16="http://schemas.microsoft.com/office/drawing/2014/main" id="{305271D6-8F0A-FAB1-80CC-98032776AE95}"/>
              </a:ext>
            </a:extLst>
          </p:cNvPr>
          <p:cNvSpPr/>
          <p:nvPr/>
        </p:nvSpPr>
        <p:spPr>
          <a:xfrm>
            <a:off x="8826284" y="3184089"/>
            <a:ext cx="2514264" cy="154693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dirty="0"/>
              <a:t>7. Select Buyer contact</a:t>
            </a:r>
          </a:p>
          <a:p>
            <a:r>
              <a:rPr lang="en-US" sz="1600" dirty="0"/>
              <a:t>8. Tentative propose date</a:t>
            </a:r>
          </a:p>
          <a:p>
            <a:r>
              <a:rPr lang="en-US" sz="1600" dirty="0"/>
              <a:t>9. Attach supportive docs</a:t>
            </a:r>
          </a:p>
          <a:p>
            <a:r>
              <a:rPr lang="en-US" sz="1600" dirty="0"/>
              <a:t>10. Acceptance</a:t>
            </a:r>
          </a:p>
          <a:p>
            <a:endParaRPr lang="en-US" dirty="0"/>
          </a:p>
        </p:txBody>
      </p:sp>
      <p:sp>
        <p:nvSpPr>
          <p:cNvPr id="9" name="Oval 8">
            <a:extLst>
              <a:ext uri="{FF2B5EF4-FFF2-40B4-BE49-F238E27FC236}">
                <a16:creationId xmlns:a16="http://schemas.microsoft.com/office/drawing/2014/main" id="{67E9B70C-98F9-E189-8379-1ED61DB387DA}"/>
              </a:ext>
            </a:extLst>
          </p:cNvPr>
          <p:cNvSpPr/>
          <p:nvPr/>
        </p:nvSpPr>
        <p:spPr>
          <a:xfrm>
            <a:off x="4258010" y="1572672"/>
            <a:ext cx="402956" cy="30996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88DE6275-3C1B-7D4D-AE58-EAB2554E0EB1}"/>
              </a:ext>
            </a:extLst>
          </p:cNvPr>
          <p:cNvSpPr/>
          <p:nvPr/>
        </p:nvSpPr>
        <p:spPr>
          <a:xfrm>
            <a:off x="3700220" y="5876577"/>
            <a:ext cx="402956" cy="30996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a:t>
            </a:r>
          </a:p>
        </p:txBody>
      </p:sp>
      <p:sp>
        <p:nvSpPr>
          <p:cNvPr id="11" name="Oval 10">
            <a:extLst>
              <a:ext uri="{FF2B5EF4-FFF2-40B4-BE49-F238E27FC236}">
                <a16:creationId xmlns:a16="http://schemas.microsoft.com/office/drawing/2014/main" id="{24114390-CA5B-D2A2-3833-DA2928161CEC}"/>
              </a:ext>
            </a:extLst>
          </p:cNvPr>
          <p:cNvSpPr/>
          <p:nvPr/>
        </p:nvSpPr>
        <p:spPr>
          <a:xfrm>
            <a:off x="4660966" y="6346961"/>
            <a:ext cx="402956" cy="30996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a:t>
            </a:r>
          </a:p>
        </p:txBody>
      </p:sp>
      <p:sp>
        <p:nvSpPr>
          <p:cNvPr id="12" name="Oval 11">
            <a:extLst>
              <a:ext uri="{FF2B5EF4-FFF2-40B4-BE49-F238E27FC236}">
                <a16:creationId xmlns:a16="http://schemas.microsoft.com/office/drawing/2014/main" id="{0F9B5BBD-7C92-36A7-A55B-032AD50B4DBE}"/>
              </a:ext>
            </a:extLst>
          </p:cNvPr>
          <p:cNvSpPr/>
          <p:nvPr/>
        </p:nvSpPr>
        <p:spPr>
          <a:xfrm>
            <a:off x="3994538" y="7178028"/>
            <a:ext cx="526944" cy="30996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10</a:t>
            </a:r>
          </a:p>
        </p:txBody>
      </p:sp>
    </p:spTree>
    <p:extLst>
      <p:ext uri="{BB962C8B-B14F-4D97-AF65-F5344CB8AC3E}">
        <p14:creationId xmlns:p14="http://schemas.microsoft.com/office/powerpoint/2010/main" val="211654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8F166E9-D829-015B-8792-419CB7989D34}"/>
              </a:ext>
            </a:extLst>
          </p:cNvPr>
          <p:cNvSpPr>
            <a:spLocks noGrp="1"/>
          </p:cNvSpPr>
          <p:nvPr>
            <p:ph type="title"/>
          </p:nvPr>
        </p:nvSpPr>
        <p:spPr>
          <a:xfrm>
            <a:off x="447260" y="647828"/>
            <a:ext cx="8158481" cy="652007"/>
          </a:xfrm>
        </p:spPr>
        <p:txBody>
          <a:bodyPr/>
          <a:lstStyle/>
          <a:p>
            <a:r>
              <a:rPr lang="en-US" dirty="0"/>
              <a:t>Supplier(s) Responsibilities</a:t>
            </a:r>
          </a:p>
        </p:txBody>
      </p:sp>
      <p:sp>
        <p:nvSpPr>
          <p:cNvPr id="6" name="Content Placeholder 4">
            <a:extLst>
              <a:ext uri="{FF2B5EF4-FFF2-40B4-BE49-F238E27FC236}">
                <a16:creationId xmlns:a16="http://schemas.microsoft.com/office/drawing/2014/main" id="{AA587044-C24F-890F-D849-ADC562317A93}"/>
              </a:ext>
            </a:extLst>
          </p:cNvPr>
          <p:cNvSpPr txBox="1">
            <a:spLocks/>
          </p:cNvSpPr>
          <p:nvPr/>
        </p:nvSpPr>
        <p:spPr>
          <a:xfrm>
            <a:off x="447259" y="1679713"/>
            <a:ext cx="9352724" cy="4227901"/>
          </a:xfrm>
          <a:prstGeom prst="rect">
            <a:avLst/>
          </a:prstGeom>
          <a:noFill/>
          <a:ln>
            <a:noFill/>
          </a:ln>
        </p:spPr>
        <p:txBody>
          <a:bodyPr spcFirstLastPara="1" wrap="square" lIns="0" tIns="12700" rIns="0" bIns="0" anchor="ctr" anchorCtr="0">
            <a:noAutofit/>
          </a:bodyPr>
          <a:lstStyle>
            <a:defPPr marR="0" lvl="0" algn="l" rtl="0">
              <a:lnSpc>
                <a:spcPct val="100000"/>
              </a:lnSpc>
              <a:spcBef>
                <a:spcPts val="0"/>
              </a:spcBef>
              <a:spcAft>
                <a:spcPts val="0"/>
              </a:spcAft>
            </a:defPPr>
            <a:lvl1pPr marL="0" marR="0" lvl="0" indent="-228600" algn="l" rtl="0">
              <a:lnSpc>
                <a:spcPct val="90000"/>
              </a:lnSpc>
              <a:spcBef>
                <a:spcPts val="1600"/>
              </a:spcBef>
              <a:spcAft>
                <a:spcPts val="0"/>
              </a:spcAft>
              <a:buClr>
                <a:schemeClr val="dk1"/>
              </a:buClr>
              <a:buSzPts val="2400"/>
              <a:buFont typeface="Arial"/>
              <a:buNone/>
              <a:defRPr sz="2400" b="1"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2"/>
              </a:buClr>
              <a:buSzPts val="2400"/>
              <a:buFont typeface="Arial"/>
              <a:buNone/>
              <a:defRPr sz="24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80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9pPr>
          </a:lstStyle>
          <a:p>
            <a:pPr indent="0"/>
            <a:r>
              <a:rPr lang="en-US" dirty="0">
                <a:solidFill>
                  <a:schemeClr val="tx1"/>
                </a:solidFill>
              </a:rPr>
              <a:t>1.   </a:t>
            </a:r>
            <a:r>
              <a:rPr lang="en-US" dirty="0">
                <a:solidFill>
                  <a:schemeClr val="bg1">
                    <a:lumMod val="50000"/>
                  </a:schemeClr>
                </a:solidFill>
              </a:rPr>
              <a:t>Access </a:t>
            </a:r>
            <a:r>
              <a:rPr lang="en-US" dirty="0" err="1">
                <a:solidFill>
                  <a:schemeClr val="bg1">
                    <a:lumMod val="50000"/>
                  </a:schemeClr>
                </a:solidFill>
              </a:rPr>
              <a:t>Vyaire</a:t>
            </a:r>
            <a:r>
              <a:rPr lang="en-US" dirty="0">
                <a:solidFill>
                  <a:schemeClr val="bg1">
                    <a:lumMod val="50000"/>
                  </a:schemeClr>
                </a:solidFill>
              </a:rPr>
              <a:t> web site and complete training.</a:t>
            </a:r>
          </a:p>
          <a:p>
            <a:pPr indent="0"/>
            <a:r>
              <a:rPr lang="en-US" dirty="0">
                <a:solidFill>
                  <a:schemeClr val="tx1"/>
                </a:solidFill>
              </a:rPr>
              <a:t>2.   </a:t>
            </a:r>
            <a:r>
              <a:rPr lang="en-US" dirty="0">
                <a:solidFill>
                  <a:schemeClr val="bg1">
                    <a:lumMod val="50000"/>
                  </a:schemeClr>
                </a:solidFill>
              </a:rPr>
              <a:t>Submit SCN’s with a minimum of 90 days prior to proposed implementation.</a:t>
            </a:r>
          </a:p>
          <a:p>
            <a:pPr indent="0"/>
            <a:r>
              <a:rPr lang="en-US" dirty="0">
                <a:solidFill>
                  <a:schemeClr val="tx1"/>
                </a:solidFill>
              </a:rPr>
              <a:t>3.   </a:t>
            </a:r>
            <a:r>
              <a:rPr lang="en-US" dirty="0">
                <a:solidFill>
                  <a:schemeClr val="bg1">
                    <a:lumMod val="50000"/>
                  </a:schemeClr>
                </a:solidFill>
              </a:rPr>
              <a:t>SCNs for End of Life (EOL) notification shall be submitted at a minimum 180 days prior to material last time buy (LTB) dates.</a:t>
            </a:r>
          </a:p>
          <a:p>
            <a:pPr indent="0"/>
            <a:r>
              <a:rPr lang="en-US" dirty="0">
                <a:solidFill>
                  <a:schemeClr val="tx1"/>
                </a:solidFill>
              </a:rPr>
              <a:t>4.   </a:t>
            </a:r>
            <a:r>
              <a:rPr lang="en-US" dirty="0">
                <a:solidFill>
                  <a:schemeClr val="bg1">
                    <a:lumMod val="50000"/>
                  </a:schemeClr>
                </a:solidFill>
              </a:rPr>
              <a:t>Collaborate with </a:t>
            </a:r>
            <a:r>
              <a:rPr lang="en-US" dirty="0" err="1">
                <a:solidFill>
                  <a:schemeClr val="bg1">
                    <a:lumMod val="50000"/>
                  </a:schemeClr>
                </a:solidFill>
              </a:rPr>
              <a:t>Vyaire</a:t>
            </a:r>
            <a:r>
              <a:rPr lang="en-US" dirty="0">
                <a:solidFill>
                  <a:schemeClr val="bg1">
                    <a:lumMod val="50000"/>
                  </a:schemeClr>
                </a:solidFill>
              </a:rPr>
              <a:t> Team in SCN activities.</a:t>
            </a:r>
          </a:p>
          <a:p>
            <a:pPr indent="0"/>
            <a:r>
              <a:rPr lang="en-US" dirty="0">
                <a:solidFill>
                  <a:schemeClr val="tx1"/>
                </a:solidFill>
              </a:rPr>
              <a:t>5.   </a:t>
            </a:r>
            <a:r>
              <a:rPr lang="en-US" dirty="0">
                <a:solidFill>
                  <a:schemeClr val="bg1">
                    <a:lumMod val="50000"/>
                  </a:schemeClr>
                </a:solidFill>
              </a:rPr>
              <a:t>Support SCN completion and Closure.</a:t>
            </a:r>
          </a:p>
        </p:txBody>
      </p:sp>
      <p:pic>
        <p:nvPicPr>
          <p:cNvPr id="8" name="Picture 2" descr="Image result for supplier">
            <a:extLst>
              <a:ext uri="{FF2B5EF4-FFF2-40B4-BE49-F238E27FC236}">
                <a16:creationId xmlns:a16="http://schemas.microsoft.com/office/drawing/2014/main" id="{7E41A67B-4EDF-E70E-90CF-3BDBE3D1D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541" y="5907615"/>
            <a:ext cx="4293030" cy="188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9538"/>
      </p:ext>
    </p:extLst>
  </p:cSld>
  <p:clrMapOvr>
    <a:masterClrMapping/>
  </p:clrMapOvr>
</p:sld>
</file>

<file path=ppt/theme/theme1.xml><?xml version="1.0" encoding="utf-8"?>
<a:theme xmlns:a="http://schemas.openxmlformats.org/drawingml/2006/main" name="Vyaire Brand Refresh Jan 2024">
  <a:themeElements>
    <a:clrScheme name="Vyaire Colors">
      <a:dk1>
        <a:sysClr val="windowText" lastClr="000000"/>
      </a:dk1>
      <a:lt1>
        <a:sysClr val="window" lastClr="FFFFFF"/>
      </a:lt1>
      <a:dk2>
        <a:srgbClr val="A7A9AC"/>
      </a:dk2>
      <a:lt2>
        <a:srgbClr val="BCBEC0"/>
      </a:lt2>
      <a:accent1>
        <a:srgbClr val="636569"/>
      </a:accent1>
      <a:accent2>
        <a:srgbClr val="EA0029"/>
      </a:accent2>
      <a:accent3>
        <a:srgbClr val="2C2B94"/>
      </a:accent3>
      <a:accent4>
        <a:srgbClr val="A7A9AC"/>
      </a:accent4>
      <a:accent5>
        <a:srgbClr val="982324"/>
      </a:accent5>
      <a:accent6>
        <a:srgbClr val="130F32"/>
      </a:accent6>
      <a:hlink>
        <a:srgbClr val="2C2B94"/>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BC8B202587E543A42974D999293552" ma:contentTypeVersion="" ma:contentTypeDescription="Create a new document." ma:contentTypeScope="" ma:versionID="41256b299a82a221aeda01b31b9038ea">
  <xsd:schema xmlns:xsd="http://www.w3.org/2001/XMLSchema" xmlns:xs="http://www.w3.org/2001/XMLSchema" xmlns:p="http://schemas.microsoft.com/office/2006/metadata/properties" xmlns:ns2="5f4f0e65-5cf7-4552-b410-4bd40403dccc" xmlns:ns3="1fd5f283-ef3c-4273-989d-c506decd30ae" targetNamespace="http://schemas.microsoft.com/office/2006/metadata/properties" ma:root="true" ma:fieldsID="615b9d3356a624928571466cba2814d8" ns2:_="" ns3:_="">
    <xsd:import namespace="5f4f0e65-5cf7-4552-b410-4bd40403dccc"/>
    <xsd:import namespace="1fd5f283-ef3c-4273-989d-c506decd30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4f0e65-5cf7-4552-b410-4bd40403d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f695457-af38-45a9-a364-21653ddfbd08"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d5f283-ef3c-4273-989d-c506decd30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83ed61-c8b9-44fc-85be-6ef41f877537}" ma:internalName="TaxCatchAll" ma:showField="CatchAllData" ma:web="1fd5f283-ef3c-4273-989d-c506decd30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4f0e65-5cf7-4552-b410-4bd40403dccc">
      <Terms xmlns="http://schemas.microsoft.com/office/infopath/2007/PartnerControls"/>
    </lcf76f155ced4ddcb4097134ff3c332f>
    <TaxCatchAll xmlns="1fd5f283-ef3c-4273-989d-c506decd30ae" xsi:nil="true"/>
  </documentManagement>
</p:properties>
</file>

<file path=customXml/itemProps1.xml><?xml version="1.0" encoding="utf-8"?>
<ds:datastoreItem xmlns:ds="http://schemas.openxmlformats.org/officeDocument/2006/customXml" ds:itemID="{055E3FB9-BBE0-4280-927E-B1019B0C8365}">
  <ds:schemaRefs>
    <ds:schemaRef ds:uri="http://schemas.microsoft.com/sharepoint/v3/contenttype/forms"/>
  </ds:schemaRefs>
</ds:datastoreItem>
</file>

<file path=customXml/itemProps2.xml><?xml version="1.0" encoding="utf-8"?>
<ds:datastoreItem xmlns:ds="http://schemas.openxmlformats.org/officeDocument/2006/customXml" ds:itemID="{A91F37F8-9EAA-4E5B-A55D-494D1383F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4f0e65-5cf7-4552-b410-4bd40403dccc"/>
    <ds:schemaRef ds:uri="1fd5f283-ef3c-4273-989d-c506decd3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ABCF5-5A84-4445-979D-D39A2E05E469}">
  <ds:schemaRefs>
    <ds:schemaRef ds:uri="http://purl.org/dc/terms/"/>
    <ds:schemaRef ds:uri="5f4f0e65-5cf7-4552-b410-4bd40403dccc"/>
    <ds:schemaRef ds:uri="http://schemas.microsoft.com/office/2006/documentManagement/types"/>
    <ds:schemaRef ds:uri="1fd5f283-ef3c-4273-989d-c506decd30a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11098</TotalTime>
  <Words>563</Words>
  <Application>Microsoft Office PowerPoint</Application>
  <PresentationFormat>Custom</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Vyaire Brand Refresh Jan 2024</vt:lpstr>
      <vt:lpstr>Supplier Change Notification (SCN) Portal Training</vt:lpstr>
      <vt:lpstr>PowerPoint Presentation</vt:lpstr>
      <vt:lpstr>Training Goals / Objectives</vt:lpstr>
      <vt:lpstr>SCN Purpose</vt:lpstr>
      <vt:lpstr>Supporting QMS Documents</vt:lpstr>
      <vt:lpstr>Vyaire.com Supplier Website </vt:lpstr>
      <vt:lpstr>https://eforms.vyaire.com  Supplier SCN form</vt:lpstr>
      <vt:lpstr>https://eforms.vyaire.com  Supplier SCN form</vt:lpstr>
      <vt:lpstr>Supplier(s) Responsibilities</vt:lpstr>
      <vt:lpstr>SCN Status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maryoconnell@yahoo.com</dc:creator>
  <cp:lastModifiedBy>Davis, Marcella</cp:lastModifiedBy>
  <cp:revision>152</cp:revision>
  <dcterms:modified xsi:type="dcterms:W3CDTF">2024-06-25T19:11:39Z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0x0101009DBC8B202587E543A42974D999293552</vt:lpwstr>
  </property>
  <property fmtid="{D5CDD505-2E9C-101B-9397-08002B2CF9AE}" pid="3" name="MediaServiceImageTags">
    <vt:lpwstr/>
  </property>
</Properties>
</file>